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5" r:id="rId19"/>
    <p:sldId id="272" r:id="rId20"/>
    <p:sldId id="271" r:id="rId21"/>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91"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88B64-B971-4319-AC88-964026438832}" type="doc">
      <dgm:prSet loTypeId="urn:microsoft.com/office/officeart/2018/5/layout/IconLeaf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9FBFB82F-4B77-46E2-8842-45C3A1BA2403}">
      <dgm:prSet/>
      <dgm:spPr/>
      <dgm:t>
        <a:bodyPr/>
        <a:lstStyle/>
        <a:p>
          <a:pPr>
            <a:lnSpc>
              <a:spcPct val="100000"/>
            </a:lnSpc>
            <a:defRPr cap="all"/>
          </a:pPr>
          <a:r>
            <a:rPr lang="en-US" dirty="0"/>
            <a:t>Provides uniformity of channel labeling throughout Region 20 for repeated and direct/simplex use</a:t>
          </a:r>
        </a:p>
      </dgm:t>
    </dgm:pt>
    <dgm:pt modelId="{4AB21A39-CC9C-4963-9748-E4164CAFCBEE}" type="parTrans" cxnId="{845FB800-5558-43B6-A3C2-394DB0FCA3F1}">
      <dgm:prSet/>
      <dgm:spPr/>
      <dgm:t>
        <a:bodyPr/>
        <a:lstStyle/>
        <a:p>
          <a:endParaRPr lang="en-US"/>
        </a:p>
      </dgm:t>
    </dgm:pt>
    <dgm:pt modelId="{FE0920C9-8920-4A73-B1EE-1C83E485855B}" type="sibTrans" cxnId="{845FB800-5558-43B6-A3C2-394DB0FCA3F1}">
      <dgm:prSet/>
      <dgm:spPr/>
      <dgm:t>
        <a:bodyPr/>
        <a:lstStyle/>
        <a:p>
          <a:endParaRPr lang="en-US"/>
        </a:p>
      </dgm:t>
    </dgm:pt>
    <dgm:pt modelId="{863A7D05-5922-40EE-AA0E-8B24EC92DD79}">
      <dgm:prSet/>
      <dgm:spPr/>
      <dgm:t>
        <a:bodyPr/>
        <a:lstStyle/>
        <a:p>
          <a:pPr>
            <a:lnSpc>
              <a:spcPct val="100000"/>
            </a:lnSpc>
            <a:defRPr cap="all"/>
          </a:pPr>
          <a:r>
            <a:rPr lang="en-US" dirty="0"/>
            <a:t>Nomenclature is based upon national channel naming standards</a:t>
          </a:r>
        </a:p>
      </dgm:t>
    </dgm:pt>
    <dgm:pt modelId="{7B7909F6-F77C-4D74-B06D-7A2D4B63EF2B}" type="parTrans" cxnId="{A494BA2C-7AAA-44B4-AD4A-B97C93ABFE13}">
      <dgm:prSet/>
      <dgm:spPr/>
      <dgm:t>
        <a:bodyPr/>
        <a:lstStyle/>
        <a:p>
          <a:endParaRPr lang="en-US"/>
        </a:p>
      </dgm:t>
    </dgm:pt>
    <dgm:pt modelId="{A89CB5AF-6A40-4C74-950C-663C42402264}" type="sibTrans" cxnId="{A494BA2C-7AAA-44B4-AD4A-B97C93ABFE13}">
      <dgm:prSet/>
      <dgm:spPr/>
      <dgm:t>
        <a:bodyPr/>
        <a:lstStyle/>
        <a:p>
          <a:endParaRPr lang="en-US"/>
        </a:p>
      </dgm:t>
    </dgm:pt>
    <dgm:pt modelId="{07D3BB42-B8DD-4121-B7BF-B960A4D0DA06}">
      <dgm:prSet/>
      <dgm:spPr/>
      <dgm:t>
        <a:bodyPr/>
        <a:lstStyle/>
        <a:p>
          <a:pPr>
            <a:lnSpc>
              <a:spcPct val="100000"/>
            </a:lnSpc>
            <a:defRPr cap="all"/>
          </a:pPr>
          <a:r>
            <a:rPr lang="en-US" dirty="0"/>
            <a:t>Introduces new deployable trunking channels; up to 28 </a:t>
          </a:r>
          <a:r>
            <a:rPr lang="en-US" dirty="0" err="1"/>
            <a:t>talkgroups</a:t>
          </a:r>
          <a:endParaRPr lang="en-US" dirty="0"/>
        </a:p>
      </dgm:t>
    </dgm:pt>
    <dgm:pt modelId="{828A1B26-78D3-4F11-9E52-57AEBD149797}" type="parTrans" cxnId="{97600C25-BD67-4F1F-9E22-5A3BFF4BF579}">
      <dgm:prSet/>
      <dgm:spPr/>
      <dgm:t>
        <a:bodyPr/>
        <a:lstStyle/>
        <a:p>
          <a:endParaRPr lang="en-US"/>
        </a:p>
      </dgm:t>
    </dgm:pt>
    <dgm:pt modelId="{A08657D8-C0EB-49D2-9142-1EBE7DD13F1D}" type="sibTrans" cxnId="{97600C25-BD67-4F1F-9E22-5A3BFF4BF579}">
      <dgm:prSet/>
      <dgm:spPr/>
      <dgm:t>
        <a:bodyPr/>
        <a:lstStyle/>
        <a:p>
          <a:endParaRPr lang="en-US"/>
        </a:p>
      </dgm:t>
    </dgm:pt>
    <dgm:pt modelId="{1BF9F1B3-117C-4F7A-BC46-92DB20BBBAAB}">
      <dgm:prSet/>
      <dgm:spPr/>
      <dgm:t>
        <a:bodyPr/>
        <a:lstStyle/>
        <a:p>
          <a:pPr>
            <a:lnSpc>
              <a:spcPct val="100000"/>
            </a:lnSpc>
            <a:defRPr cap="all"/>
          </a:pPr>
          <a:r>
            <a:rPr lang="en-US" dirty="0"/>
            <a:t>Provides six 700 MHz frequencies for regionwide RINS simplex use; these frequencies are </a:t>
          </a:r>
          <a:r>
            <a:rPr lang="en-US" b="1" i="1" u="heavy" dirty="0">
              <a:uFillTx/>
            </a:rPr>
            <a:t>NOT</a:t>
          </a:r>
          <a:r>
            <a:rPr lang="en-US" b="1" i="1" dirty="0"/>
            <a:t> </a:t>
          </a:r>
          <a:r>
            <a:rPr lang="en-US" dirty="0"/>
            <a:t>limited to the NCR; however, </a:t>
          </a:r>
          <a:r>
            <a:rPr lang="en-US" b="1" u="heavy" dirty="0">
              <a:uFillTx/>
            </a:rPr>
            <a:t>are</a:t>
          </a:r>
          <a:r>
            <a:rPr lang="en-US" b="1" dirty="0"/>
            <a:t> </a:t>
          </a:r>
          <a:r>
            <a:rPr lang="en-US" b="1" u="heavy" dirty="0">
              <a:uFillTx/>
            </a:rPr>
            <a:t>secondary to deployable trunking use</a:t>
          </a:r>
          <a:endParaRPr lang="en-US" dirty="0"/>
        </a:p>
      </dgm:t>
    </dgm:pt>
    <dgm:pt modelId="{BF750EEC-A5F7-45EF-A49F-D5430FB2CCDB}" type="parTrans" cxnId="{7DDA8539-8E08-4E38-A388-947E29DA4017}">
      <dgm:prSet/>
      <dgm:spPr/>
      <dgm:t>
        <a:bodyPr/>
        <a:lstStyle/>
        <a:p>
          <a:endParaRPr lang="en-US"/>
        </a:p>
      </dgm:t>
    </dgm:pt>
    <dgm:pt modelId="{8E1BF848-F495-4DEC-894B-D6D67C742FFF}" type="sibTrans" cxnId="{7DDA8539-8E08-4E38-A388-947E29DA4017}">
      <dgm:prSet/>
      <dgm:spPr/>
      <dgm:t>
        <a:bodyPr/>
        <a:lstStyle/>
        <a:p>
          <a:endParaRPr lang="en-US"/>
        </a:p>
      </dgm:t>
    </dgm:pt>
    <dgm:pt modelId="{D1ED70BF-0A4F-4B80-B480-85F69C2C6133}">
      <dgm:prSet/>
      <dgm:spPr/>
      <dgm:t>
        <a:bodyPr/>
        <a:lstStyle/>
        <a:p>
          <a:pPr>
            <a:lnSpc>
              <a:spcPct val="100000"/>
            </a:lnSpc>
            <a:defRPr cap="all"/>
          </a:pPr>
          <a:r>
            <a:rPr lang="en-US" dirty="0"/>
            <a:t>Standardizes low power 700 MHz frequency in Region 20 as to analog and digital use.	Low power channels can be used throughout Region 20</a:t>
          </a:r>
        </a:p>
      </dgm:t>
    </dgm:pt>
    <dgm:pt modelId="{2C3E5773-C862-47EF-B6B1-11AC5ABADE95}" type="parTrans" cxnId="{303C9899-7811-460F-839C-8386E54ECF67}">
      <dgm:prSet/>
      <dgm:spPr/>
      <dgm:t>
        <a:bodyPr/>
        <a:lstStyle/>
        <a:p>
          <a:endParaRPr lang="en-US"/>
        </a:p>
      </dgm:t>
    </dgm:pt>
    <dgm:pt modelId="{DC7C5297-A939-4F61-978C-13F86E8EF0DA}" type="sibTrans" cxnId="{303C9899-7811-460F-839C-8386E54ECF67}">
      <dgm:prSet/>
      <dgm:spPr/>
      <dgm:t>
        <a:bodyPr/>
        <a:lstStyle/>
        <a:p>
          <a:endParaRPr lang="en-US"/>
        </a:p>
      </dgm:t>
    </dgm:pt>
    <dgm:pt modelId="{966751B5-450B-45DE-AEAD-A158E69F10E0}" type="pres">
      <dgm:prSet presAssocID="{0B888B64-B971-4319-AC88-964026438832}" presName="root" presStyleCnt="0">
        <dgm:presLayoutVars>
          <dgm:dir/>
          <dgm:resizeHandles val="exact"/>
        </dgm:presLayoutVars>
      </dgm:prSet>
      <dgm:spPr/>
    </dgm:pt>
    <dgm:pt modelId="{0F6EA6FE-B044-4FA4-AB17-47D5195FE310}" type="pres">
      <dgm:prSet presAssocID="{9FBFB82F-4B77-46E2-8842-45C3A1BA2403}" presName="compNode" presStyleCnt="0"/>
      <dgm:spPr/>
    </dgm:pt>
    <dgm:pt modelId="{B6B11CAC-A3E0-458D-8BBF-B4AB6C56F8F8}" type="pres">
      <dgm:prSet presAssocID="{9FBFB82F-4B77-46E2-8842-45C3A1BA2403}" presName="iconBgRect" presStyleLbl="bgShp" presStyleIdx="0" presStyleCnt="5"/>
      <dgm:spPr>
        <a:prstGeom prst="round2DiagRect">
          <a:avLst>
            <a:gd name="adj1" fmla="val 29727"/>
            <a:gd name="adj2" fmla="val 0"/>
          </a:avLst>
        </a:prstGeom>
      </dgm:spPr>
    </dgm:pt>
    <dgm:pt modelId="{EB057640-4AA1-4113-AA38-C0B8F38D9A0C}" type="pres">
      <dgm:prSet presAssocID="{9FBFB82F-4B77-46E2-8842-45C3A1BA24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4E6A5F73-DD82-4B08-8756-A773EE8F9DBE}" type="pres">
      <dgm:prSet presAssocID="{9FBFB82F-4B77-46E2-8842-45C3A1BA2403}" presName="spaceRect" presStyleCnt="0"/>
      <dgm:spPr/>
    </dgm:pt>
    <dgm:pt modelId="{D7F71E10-A400-4EF6-8867-15DED20605FF}" type="pres">
      <dgm:prSet presAssocID="{9FBFB82F-4B77-46E2-8842-45C3A1BA2403}" presName="textRect" presStyleLbl="revTx" presStyleIdx="0" presStyleCnt="5">
        <dgm:presLayoutVars>
          <dgm:chMax val="1"/>
          <dgm:chPref val="1"/>
        </dgm:presLayoutVars>
      </dgm:prSet>
      <dgm:spPr/>
    </dgm:pt>
    <dgm:pt modelId="{4F39C00A-DCCC-4A35-AA19-6DF838C57E7C}" type="pres">
      <dgm:prSet presAssocID="{FE0920C9-8920-4A73-B1EE-1C83E485855B}" presName="sibTrans" presStyleCnt="0"/>
      <dgm:spPr/>
    </dgm:pt>
    <dgm:pt modelId="{A0B5E7CE-D691-4017-913F-E021BEF7CF78}" type="pres">
      <dgm:prSet presAssocID="{863A7D05-5922-40EE-AA0E-8B24EC92DD79}" presName="compNode" presStyleCnt="0"/>
      <dgm:spPr/>
    </dgm:pt>
    <dgm:pt modelId="{A9205BE9-3789-40A3-83DA-4C57FAAB3752}" type="pres">
      <dgm:prSet presAssocID="{863A7D05-5922-40EE-AA0E-8B24EC92DD79}" presName="iconBgRect" presStyleLbl="bgShp" presStyleIdx="1" presStyleCnt="5"/>
      <dgm:spPr>
        <a:prstGeom prst="round2DiagRect">
          <a:avLst>
            <a:gd name="adj1" fmla="val 29727"/>
            <a:gd name="adj2" fmla="val 0"/>
          </a:avLst>
        </a:prstGeom>
      </dgm:spPr>
    </dgm:pt>
    <dgm:pt modelId="{49BB0EA7-A3B9-4861-BCB7-7E4A328F0A13}" type="pres">
      <dgm:prSet presAssocID="{863A7D05-5922-40EE-AA0E-8B24EC92DD7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E58C6F7-B2FC-4EDD-ACA9-F10960E02105}" type="pres">
      <dgm:prSet presAssocID="{863A7D05-5922-40EE-AA0E-8B24EC92DD79}" presName="spaceRect" presStyleCnt="0"/>
      <dgm:spPr/>
    </dgm:pt>
    <dgm:pt modelId="{7FA8E0B0-B063-4A4A-960B-374F750DB401}" type="pres">
      <dgm:prSet presAssocID="{863A7D05-5922-40EE-AA0E-8B24EC92DD79}" presName="textRect" presStyleLbl="revTx" presStyleIdx="1" presStyleCnt="5">
        <dgm:presLayoutVars>
          <dgm:chMax val="1"/>
          <dgm:chPref val="1"/>
        </dgm:presLayoutVars>
      </dgm:prSet>
      <dgm:spPr/>
    </dgm:pt>
    <dgm:pt modelId="{F6705357-3FEC-44AF-85BA-420337E751C6}" type="pres">
      <dgm:prSet presAssocID="{A89CB5AF-6A40-4C74-950C-663C42402264}" presName="sibTrans" presStyleCnt="0"/>
      <dgm:spPr/>
    </dgm:pt>
    <dgm:pt modelId="{5926FE7E-901F-437B-9B21-268077A25F54}" type="pres">
      <dgm:prSet presAssocID="{07D3BB42-B8DD-4121-B7BF-B960A4D0DA06}" presName="compNode" presStyleCnt="0"/>
      <dgm:spPr/>
    </dgm:pt>
    <dgm:pt modelId="{DAABC0D3-992D-4A1B-AA43-D07B416D466F}" type="pres">
      <dgm:prSet presAssocID="{07D3BB42-B8DD-4121-B7BF-B960A4D0DA06}" presName="iconBgRect" presStyleLbl="bgShp" presStyleIdx="2" presStyleCnt="5"/>
      <dgm:spPr>
        <a:prstGeom prst="round2DiagRect">
          <a:avLst>
            <a:gd name="adj1" fmla="val 29727"/>
            <a:gd name="adj2" fmla="val 0"/>
          </a:avLst>
        </a:prstGeom>
      </dgm:spPr>
    </dgm:pt>
    <dgm:pt modelId="{0DE75814-DF2C-4E54-A4AC-9E9429E0B8EB}" type="pres">
      <dgm:prSet presAssocID="{07D3BB42-B8DD-4121-B7BF-B960A4D0DA0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trolley"/>
        </a:ext>
      </dgm:extLst>
    </dgm:pt>
    <dgm:pt modelId="{F5A7D6F6-89C6-46D4-B8C9-2F1F571F2834}" type="pres">
      <dgm:prSet presAssocID="{07D3BB42-B8DD-4121-B7BF-B960A4D0DA06}" presName="spaceRect" presStyleCnt="0"/>
      <dgm:spPr/>
    </dgm:pt>
    <dgm:pt modelId="{3CFE4192-7DD5-4D78-8264-A1A72C7B56D1}" type="pres">
      <dgm:prSet presAssocID="{07D3BB42-B8DD-4121-B7BF-B960A4D0DA06}" presName="textRect" presStyleLbl="revTx" presStyleIdx="2" presStyleCnt="5">
        <dgm:presLayoutVars>
          <dgm:chMax val="1"/>
          <dgm:chPref val="1"/>
        </dgm:presLayoutVars>
      </dgm:prSet>
      <dgm:spPr/>
    </dgm:pt>
    <dgm:pt modelId="{588E5186-2E76-4C79-93E4-66D0022888EE}" type="pres">
      <dgm:prSet presAssocID="{A08657D8-C0EB-49D2-9142-1EBE7DD13F1D}" presName="sibTrans" presStyleCnt="0"/>
      <dgm:spPr/>
    </dgm:pt>
    <dgm:pt modelId="{DDE79177-1C98-4978-8893-EC687D485541}" type="pres">
      <dgm:prSet presAssocID="{1BF9F1B3-117C-4F7A-BC46-92DB20BBBAAB}" presName="compNode" presStyleCnt="0"/>
      <dgm:spPr/>
    </dgm:pt>
    <dgm:pt modelId="{89E6D603-2265-4B65-92B3-22808EFAD9C6}" type="pres">
      <dgm:prSet presAssocID="{1BF9F1B3-117C-4F7A-BC46-92DB20BBBAAB}" presName="iconBgRect" presStyleLbl="bgShp" presStyleIdx="3" presStyleCnt="5"/>
      <dgm:spPr>
        <a:prstGeom prst="round2DiagRect">
          <a:avLst>
            <a:gd name="adj1" fmla="val 29727"/>
            <a:gd name="adj2" fmla="val 0"/>
          </a:avLst>
        </a:prstGeom>
      </dgm:spPr>
    </dgm:pt>
    <dgm:pt modelId="{BA9533CA-37DA-4704-A5D5-645E03B29540}" type="pres">
      <dgm:prSet presAssocID="{1BF9F1B3-117C-4F7A-BC46-92DB20BBB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eam"/>
        </a:ext>
      </dgm:extLst>
    </dgm:pt>
    <dgm:pt modelId="{3872FE13-9D20-425F-A0FA-06DF193B115E}" type="pres">
      <dgm:prSet presAssocID="{1BF9F1B3-117C-4F7A-BC46-92DB20BBBAAB}" presName="spaceRect" presStyleCnt="0"/>
      <dgm:spPr/>
    </dgm:pt>
    <dgm:pt modelId="{5F97911D-3B60-4DD6-9F86-3C1405F7B54D}" type="pres">
      <dgm:prSet presAssocID="{1BF9F1B3-117C-4F7A-BC46-92DB20BBBAAB}" presName="textRect" presStyleLbl="revTx" presStyleIdx="3" presStyleCnt="5">
        <dgm:presLayoutVars>
          <dgm:chMax val="1"/>
          <dgm:chPref val="1"/>
        </dgm:presLayoutVars>
      </dgm:prSet>
      <dgm:spPr/>
    </dgm:pt>
    <dgm:pt modelId="{37120BC6-111A-48F7-826E-9BD87DA8F21D}" type="pres">
      <dgm:prSet presAssocID="{8E1BF848-F495-4DEC-894B-D6D67C742FFF}" presName="sibTrans" presStyleCnt="0"/>
      <dgm:spPr/>
    </dgm:pt>
    <dgm:pt modelId="{7C4B61B7-4F2C-4B84-BDCD-67DDA0CF80CE}" type="pres">
      <dgm:prSet presAssocID="{D1ED70BF-0A4F-4B80-B480-85F69C2C6133}" presName="compNode" presStyleCnt="0"/>
      <dgm:spPr/>
    </dgm:pt>
    <dgm:pt modelId="{BE87CB66-F558-40AD-909E-327BE7711A09}" type="pres">
      <dgm:prSet presAssocID="{D1ED70BF-0A4F-4B80-B480-85F69C2C6133}" presName="iconBgRect" presStyleLbl="bgShp" presStyleIdx="4" presStyleCnt="5"/>
      <dgm:spPr>
        <a:prstGeom prst="round2DiagRect">
          <a:avLst>
            <a:gd name="adj1" fmla="val 29727"/>
            <a:gd name="adj2" fmla="val 0"/>
          </a:avLst>
        </a:prstGeom>
      </dgm:spPr>
    </dgm:pt>
    <dgm:pt modelId="{41843C24-7CB6-47CB-ACD8-E7D900C41589}" type="pres">
      <dgm:prSet presAssocID="{D1ED70BF-0A4F-4B80-B480-85F69C2C613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9E487781-B51B-4C44-AA68-0BE699D06A5D}" type="pres">
      <dgm:prSet presAssocID="{D1ED70BF-0A4F-4B80-B480-85F69C2C6133}" presName="spaceRect" presStyleCnt="0"/>
      <dgm:spPr/>
    </dgm:pt>
    <dgm:pt modelId="{AB3F20D6-D069-40F7-AF44-24E99BD0E5CA}" type="pres">
      <dgm:prSet presAssocID="{D1ED70BF-0A4F-4B80-B480-85F69C2C6133}" presName="textRect" presStyleLbl="revTx" presStyleIdx="4" presStyleCnt="5">
        <dgm:presLayoutVars>
          <dgm:chMax val="1"/>
          <dgm:chPref val="1"/>
        </dgm:presLayoutVars>
      </dgm:prSet>
      <dgm:spPr/>
    </dgm:pt>
  </dgm:ptLst>
  <dgm:cxnLst>
    <dgm:cxn modelId="{845FB800-5558-43B6-A3C2-394DB0FCA3F1}" srcId="{0B888B64-B971-4319-AC88-964026438832}" destId="{9FBFB82F-4B77-46E2-8842-45C3A1BA2403}" srcOrd="0" destOrd="0" parTransId="{4AB21A39-CC9C-4963-9748-E4164CAFCBEE}" sibTransId="{FE0920C9-8920-4A73-B1EE-1C83E485855B}"/>
    <dgm:cxn modelId="{97600C25-BD67-4F1F-9E22-5A3BFF4BF579}" srcId="{0B888B64-B971-4319-AC88-964026438832}" destId="{07D3BB42-B8DD-4121-B7BF-B960A4D0DA06}" srcOrd="2" destOrd="0" parTransId="{828A1B26-78D3-4F11-9E52-57AEBD149797}" sibTransId="{A08657D8-C0EB-49D2-9142-1EBE7DD13F1D}"/>
    <dgm:cxn modelId="{A494BA2C-7AAA-44B4-AD4A-B97C93ABFE13}" srcId="{0B888B64-B971-4319-AC88-964026438832}" destId="{863A7D05-5922-40EE-AA0E-8B24EC92DD79}" srcOrd="1" destOrd="0" parTransId="{7B7909F6-F77C-4D74-B06D-7A2D4B63EF2B}" sibTransId="{A89CB5AF-6A40-4C74-950C-663C42402264}"/>
    <dgm:cxn modelId="{4742F633-E0A3-4199-944C-87206D9F38D9}" type="presOf" srcId="{D1ED70BF-0A4F-4B80-B480-85F69C2C6133}" destId="{AB3F20D6-D069-40F7-AF44-24E99BD0E5CA}" srcOrd="0" destOrd="0" presId="urn:microsoft.com/office/officeart/2018/5/layout/IconLeafLabelList"/>
    <dgm:cxn modelId="{7DDA8539-8E08-4E38-A388-947E29DA4017}" srcId="{0B888B64-B971-4319-AC88-964026438832}" destId="{1BF9F1B3-117C-4F7A-BC46-92DB20BBBAAB}" srcOrd="3" destOrd="0" parTransId="{BF750EEC-A5F7-45EF-A49F-D5430FB2CCDB}" sibTransId="{8E1BF848-F495-4DEC-894B-D6D67C742FFF}"/>
    <dgm:cxn modelId="{2D55F383-F541-49C0-9554-54CC8B3F8488}" type="presOf" srcId="{0B888B64-B971-4319-AC88-964026438832}" destId="{966751B5-450B-45DE-AEAD-A158E69F10E0}" srcOrd="0" destOrd="0" presId="urn:microsoft.com/office/officeart/2018/5/layout/IconLeafLabelList"/>
    <dgm:cxn modelId="{303C9899-7811-460F-839C-8386E54ECF67}" srcId="{0B888B64-B971-4319-AC88-964026438832}" destId="{D1ED70BF-0A4F-4B80-B480-85F69C2C6133}" srcOrd="4" destOrd="0" parTransId="{2C3E5773-C862-47EF-B6B1-11AC5ABADE95}" sibTransId="{DC7C5297-A939-4F61-978C-13F86E8EF0DA}"/>
    <dgm:cxn modelId="{33E5909B-6605-414B-9AD4-F574D601E83C}" type="presOf" srcId="{07D3BB42-B8DD-4121-B7BF-B960A4D0DA06}" destId="{3CFE4192-7DD5-4D78-8264-A1A72C7B56D1}" srcOrd="0" destOrd="0" presId="urn:microsoft.com/office/officeart/2018/5/layout/IconLeafLabelList"/>
    <dgm:cxn modelId="{D5CFB3C1-FB82-4763-B44D-40222A53F608}" type="presOf" srcId="{863A7D05-5922-40EE-AA0E-8B24EC92DD79}" destId="{7FA8E0B0-B063-4A4A-960B-374F750DB401}" srcOrd="0" destOrd="0" presId="urn:microsoft.com/office/officeart/2018/5/layout/IconLeafLabelList"/>
    <dgm:cxn modelId="{2E3392C6-BA1D-4FEE-9077-4504DE84C93A}" type="presOf" srcId="{9FBFB82F-4B77-46E2-8842-45C3A1BA2403}" destId="{D7F71E10-A400-4EF6-8867-15DED20605FF}" srcOrd="0" destOrd="0" presId="urn:microsoft.com/office/officeart/2018/5/layout/IconLeafLabelList"/>
    <dgm:cxn modelId="{10EE6CD5-B7B5-4EE5-88BE-51808CF14DB0}" type="presOf" srcId="{1BF9F1B3-117C-4F7A-BC46-92DB20BBBAAB}" destId="{5F97911D-3B60-4DD6-9F86-3C1405F7B54D}" srcOrd="0" destOrd="0" presId="urn:microsoft.com/office/officeart/2018/5/layout/IconLeafLabelList"/>
    <dgm:cxn modelId="{78C06A5E-B70F-41C3-BE0E-77D7BE1CDC2B}" type="presParOf" srcId="{966751B5-450B-45DE-AEAD-A158E69F10E0}" destId="{0F6EA6FE-B044-4FA4-AB17-47D5195FE310}" srcOrd="0" destOrd="0" presId="urn:microsoft.com/office/officeart/2018/5/layout/IconLeafLabelList"/>
    <dgm:cxn modelId="{D241F3AA-6EB1-41C2-B50E-B816F5A65719}" type="presParOf" srcId="{0F6EA6FE-B044-4FA4-AB17-47D5195FE310}" destId="{B6B11CAC-A3E0-458D-8BBF-B4AB6C56F8F8}" srcOrd="0" destOrd="0" presId="urn:microsoft.com/office/officeart/2018/5/layout/IconLeafLabelList"/>
    <dgm:cxn modelId="{3D444EAB-CB3D-49C3-873E-2723C53E06B5}" type="presParOf" srcId="{0F6EA6FE-B044-4FA4-AB17-47D5195FE310}" destId="{EB057640-4AA1-4113-AA38-C0B8F38D9A0C}" srcOrd="1" destOrd="0" presId="urn:microsoft.com/office/officeart/2018/5/layout/IconLeafLabelList"/>
    <dgm:cxn modelId="{FAF4F282-6527-43B1-9C9C-976A1E838D76}" type="presParOf" srcId="{0F6EA6FE-B044-4FA4-AB17-47D5195FE310}" destId="{4E6A5F73-DD82-4B08-8756-A773EE8F9DBE}" srcOrd="2" destOrd="0" presId="urn:microsoft.com/office/officeart/2018/5/layout/IconLeafLabelList"/>
    <dgm:cxn modelId="{5E5D32CA-816D-44FB-AA95-793182E6F0E9}" type="presParOf" srcId="{0F6EA6FE-B044-4FA4-AB17-47D5195FE310}" destId="{D7F71E10-A400-4EF6-8867-15DED20605FF}" srcOrd="3" destOrd="0" presId="urn:microsoft.com/office/officeart/2018/5/layout/IconLeafLabelList"/>
    <dgm:cxn modelId="{C8FBE336-E756-4112-A944-E9EE2297CB3F}" type="presParOf" srcId="{966751B5-450B-45DE-AEAD-A158E69F10E0}" destId="{4F39C00A-DCCC-4A35-AA19-6DF838C57E7C}" srcOrd="1" destOrd="0" presId="urn:microsoft.com/office/officeart/2018/5/layout/IconLeafLabelList"/>
    <dgm:cxn modelId="{00BFEC11-0204-4364-9CF2-A9F9FE060420}" type="presParOf" srcId="{966751B5-450B-45DE-AEAD-A158E69F10E0}" destId="{A0B5E7CE-D691-4017-913F-E021BEF7CF78}" srcOrd="2" destOrd="0" presId="urn:microsoft.com/office/officeart/2018/5/layout/IconLeafLabelList"/>
    <dgm:cxn modelId="{2EAE5E5F-B53A-4D8F-9C50-28D62A77A136}" type="presParOf" srcId="{A0B5E7CE-D691-4017-913F-E021BEF7CF78}" destId="{A9205BE9-3789-40A3-83DA-4C57FAAB3752}" srcOrd="0" destOrd="0" presId="urn:microsoft.com/office/officeart/2018/5/layout/IconLeafLabelList"/>
    <dgm:cxn modelId="{265ADA56-8A29-41E3-A473-B620A0FBA664}" type="presParOf" srcId="{A0B5E7CE-D691-4017-913F-E021BEF7CF78}" destId="{49BB0EA7-A3B9-4861-BCB7-7E4A328F0A13}" srcOrd="1" destOrd="0" presId="urn:microsoft.com/office/officeart/2018/5/layout/IconLeafLabelList"/>
    <dgm:cxn modelId="{DFE060E2-8CB5-4392-B3C7-074D101E240B}" type="presParOf" srcId="{A0B5E7CE-D691-4017-913F-E021BEF7CF78}" destId="{AE58C6F7-B2FC-4EDD-ACA9-F10960E02105}" srcOrd="2" destOrd="0" presId="urn:microsoft.com/office/officeart/2018/5/layout/IconLeafLabelList"/>
    <dgm:cxn modelId="{1156F785-4D82-44F2-8163-A96A511812BB}" type="presParOf" srcId="{A0B5E7CE-D691-4017-913F-E021BEF7CF78}" destId="{7FA8E0B0-B063-4A4A-960B-374F750DB401}" srcOrd="3" destOrd="0" presId="urn:microsoft.com/office/officeart/2018/5/layout/IconLeafLabelList"/>
    <dgm:cxn modelId="{64B4A71D-791D-470C-AFC3-A2B74CBDAE94}" type="presParOf" srcId="{966751B5-450B-45DE-AEAD-A158E69F10E0}" destId="{F6705357-3FEC-44AF-85BA-420337E751C6}" srcOrd="3" destOrd="0" presId="urn:microsoft.com/office/officeart/2018/5/layout/IconLeafLabelList"/>
    <dgm:cxn modelId="{33AEA59C-A09D-40A1-94AE-B52956844AAB}" type="presParOf" srcId="{966751B5-450B-45DE-AEAD-A158E69F10E0}" destId="{5926FE7E-901F-437B-9B21-268077A25F54}" srcOrd="4" destOrd="0" presId="urn:microsoft.com/office/officeart/2018/5/layout/IconLeafLabelList"/>
    <dgm:cxn modelId="{850CF0FE-C34F-4111-956E-DAE129E14519}" type="presParOf" srcId="{5926FE7E-901F-437B-9B21-268077A25F54}" destId="{DAABC0D3-992D-4A1B-AA43-D07B416D466F}" srcOrd="0" destOrd="0" presId="urn:microsoft.com/office/officeart/2018/5/layout/IconLeafLabelList"/>
    <dgm:cxn modelId="{CCF1B6D4-6241-44CD-88BD-AC9DDC3070EC}" type="presParOf" srcId="{5926FE7E-901F-437B-9B21-268077A25F54}" destId="{0DE75814-DF2C-4E54-A4AC-9E9429E0B8EB}" srcOrd="1" destOrd="0" presId="urn:microsoft.com/office/officeart/2018/5/layout/IconLeafLabelList"/>
    <dgm:cxn modelId="{6FB925CB-C907-413F-94D8-250AA3416533}" type="presParOf" srcId="{5926FE7E-901F-437B-9B21-268077A25F54}" destId="{F5A7D6F6-89C6-46D4-B8C9-2F1F571F2834}" srcOrd="2" destOrd="0" presId="urn:microsoft.com/office/officeart/2018/5/layout/IconLeafLabelList"/>
    <dgm:cxn modelId="{E9508CF6-1BA4-4B5B-B1D8-FB88B5A4E961}" type="presParOf" srcId="{5926FE7E-901F-437B-9B21-268077A25F54}" destId="{3CFE4192-7DD5-4D78-8264-A1A72C7B56D1}" srcOrd="3" destOrd="0" presId="urn:microsoft.com/office/officeart/2018/5/layout/IconLeafLabelList"/>
    <dgm:cxn modelId="{F6BDFEBA-EC84-4FD3-B392-F53A91053E67}" type="presParOf" srcId="{966751B5-450B-45DE-AEAD-A158E69F10E0}" destId="{588E5186-2E76-4C79-93E4-66D0022888EE}" srcOrd="5" destOrd="0" presId="urn:microsoft.com/office/officeart/2018/5/layout/IconLeafLabelList"/>
    <dgm:cxn modelId="{055C433D-54A8-4880-9624-2EAB930139CD}" type="presParOf" srcId="{966751B5-450B-45DE-AEAD-A158E69F10E0}" destId="{DDE79177-1C98-4978-8893-EC687D485541}" srcOrd="6" destOrd="0" presId="urn:microsoft.com/office/officeart/2018/5/layout/IconLeafLabelList"/>
    <dgm:cxn modelId="{A73ED5D9-A78D-4B95-BA87-436E1970793D}" type="presParOf" srcId="{DDE79177-1C98-4978-8893-EC687D485541}" destId="{89E6D603-2265-4B65-92B3-22808EFAD9C6}" srcOrd="0" destOrd="0" presId="urn:microsoft.com/office/officeart/2018/5/layout/IconLeafLabelList"/>
    <dgm:cxn modelId="{D730BD9F-09D2-49C6-8924-2008AE427930}" type="presParOf" srcId="{DDE79177-1C98-4978-8893-EC687D485541}" destId="{BA9533CA-37DA-4704-A5D5-645E03B29540}" srcOrd="1" destOrd="0" presId="urn:microsoft.com/office/officeart/2018/5/layout/IconLeafLabelList"/>
    <dgm:cxn modelId="{FF6B8A52-D026-46ED-B099-19A1D3D4C789}" type="presParOf" srcId="{DDE79177-1C98-4978-8893-EC687D485541}" destId="{3872FE13-9D20-425F-A0FA-06DF193B115E}" srcOrd="2" destOrd="0" presId="urn:microsoft.com/office/officeart/2018/5/layout/IconLeafLabelList"/>
    <dgm:cxn modelId="{3EE618D4-0E29-4362-B6A3-F5D3379A35E8}" type="presParOf" srcId="{DDE79177-1C98-4978-8893-EC687D485541}" destId="{5F97911D-3B60-4DD6-9F86-3C1405F7B54D}" srcOrd="3" destOrd="0" presId="urn:microsoft.com/office/officeart/2018/5/layout/IconLeafLabelList"/>
    <dgm:cxn modelId="{3496C871-4AE0-4312-89E2-F3E302BE84BB}" type="presParOf" srcId="{966751B5-450B-45DE-AEAD-A158E69F10E0}" destId="{37120BC6-111A-48F7-826E-9BD87DA8F21D}" srcOrd="7" destOrd="0" presId="urn:microsoft.com/office/officeart/2018/5/layout/IconLeafLabelList"/>
    <dgm:cxn modelId="{07FD4D04-9D18-40A0-B341-F50C376E2582}" type="presParOf" srcId="{966751B5-450B-45DE-AEAD-A158E69F10E0}" destId="{7C4B61B7-4F2C-4B84-BDCD-67DDA0CF80CE}" srcOrd="8" destOrd="0" presId="urn:microsoft.com/office/officeart/2018/5/layout/IconLeafLabelList"/>
    <dgm:cxn modelId="{237D6A98-BFA2-4B88-839D-44E9C7CDED8B}" type="presParOf" srcId="{7C4B61B7-4F2C-4B84-BDCD-67DDA0CF80CE}" destId="{BE87CB66-F558-40AD-909E-327BE7711A09}" srcOrd="0" destOrd="0" presId="urn:microsoft.com/office/officeart/2018/5/layout/IconLeafLabelList"/>
    <dgm:cxn modelId="{13C436E1-DBBE-4F89-B885-90BA814A9782}" type="presParOf" srcId="{7C4B61B7-4F2C-4B84-BDCD-67DDA0CF80CE}" destId="{41843C24-7CB6-47CB-ACD8-E7D900C41589}" srcOrd="1" destOrd="0" presId="urn:microsoft.com/office/officeart/2018/5/layout/IconLeafLabelList"/>
    <dgm:cxn modelId="{6E578DCD-49F4-4196-9E2E-9625BB809FCD}" type="presParOf" srcId="{7C4B61B7-4F2C-4B84-BDCD-67DDA0CF80CE}" destId="{9E487781-B51B-4C44-AA68-0BE699D06A5D}" srcOrd="2" destOrd="0" presId="urn:microsoft.com/office/officeart/2018/5/layout/IconLeafLabelList"/>
    <dgm:cxn modelId="{D5617984-E2AA-46F3-9A03-2C45E6C3441D}" type="presParOf" srcId="{7C4B61B7-4F2C-4B84-BDCD-67DDA0CF80CE}" destId="{AB3F20D6-D069-40F7-AF44-24E99BD0E5C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BD332-1F6B-4FF9-9329-2D0A6C43BE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C309C2-1CC9-41D3-9971-45038E033C27}">
      <dgm:prSet/>
      <dgm:spPr/>
      <dgm:t>
        <a:bodyPr/>
        <a:lstStyle/>
        <a:p>
          <a:pPr>
            <a:lnSpc>
              <a:spcPct val="100000"/>
            </a:lnSpc>
          </a:pPr>
          <a:r>
            <a:rPr lang="en-US" dirty="0"/>
            <a:t>Appropriate interoperability communications “are not intended for routine, administrative, </a:t>
          </a:r>
          <a:r>
            <a:rPr lang="en-US" b="1" i="1" u="sng" dirty="0"/>
            <a:t>intra-</a:t>
          </a:r>
          <a:r>
            <a:rPr lang="en-US" b="1" i="1" dirty="0"/>
            <a:t> </a:t>
          </a:r>
          <a:r>
            <a:rPr lang="en-US" b="1" i="1" u="sng" dirty="0"/>
            <a:t>agency</a:t>
          </a:r>
          <a:r>
            <a:rPr lang="en-US" b="1" i="1" dirty="0"/>
            <a:t> </a:t>
          </a:r>
          <a:r>
            <a:rPr lang="en-US" dirty="0"/>
            <a:t>(emphasis added) communications, but are to be reserved for coordination of multiple public safety entities.”</a:t>
          </a:r>
          <a:r>
            <a:rPr lang="en-US" baseline="30000" dirty="0"/>
            <a:t>2</a:t>
          </a:r>
          <a:endParaRPr lang="en-US" dirty="0"/>
        </a:p>
      </dgm:t>
    </dgm:pt>
    <dgm:pt modelId="{5048C8D0-33C7-49EF-9E7B-B72CB2A72EAA}" type="parTrans" cxnId="{07A1957B-041A-4414-93B7-1311400CDE51}">
      <dgm:prSet/>
      <dgm:spPr/>
      <dgm:t>
        <a:bodyPr/>
        <a:lstStyle/>
        <a:p>
          <a:endParaRPr lang="en-US"/>
        </a:p>
      </dgm:t>
    </dgm:pt>
    <dgm:pt modelId="{134A5FDB-46C1-4ACB-8F69-6356420D19E5}" type="sibTrans" cxnId="{07A1957B-041A-4414-93B7-1311400CDE51}">
      <dgm:prSet/>
      <dgm:spPr/>
      <dgm:t>
        <a:bodyPr/>
        <a:lstStyle/>
        <a:p>
          <a:endParaRPr lang="en-US"/>
        </a:p>
      </dgm:t>
    </dgm:pt>
    <dgm:pt modelId="{1A9E0E9B-716F-4469-B9F8-012D6BE5AEA8}">
      <dgm:prSet/>
      <dgm:spPr/>
      <dgm:t>
        <a:bodyPr/>
        <a:lstStyle/>
        <a:p>
          <a:pPr>
            <a:lnSpc>
              <a:spcPct val="100000"/>
            </a:lnSpc>
          </a:pPr>
          <a:r>
            <a:rPr lang="en-US" dirty="0"/>
            <a:t>Communications that are not “day to day” </a:t>
          </a:r>
          <a:r>
            <a:rPr lang="en-US" b="1" i="1" u="sng" dirty="0"/>
            <a:t>intra-agency</a:t>
          </a:r>
          <a:r>
            <a:rPr lang="en-US" b="1" i="1" dirty="0"/>
            <a:t> </a:t>
          </a:r>
          <a:r>
            <a:rPr lang="en-US" dirty="0"/>
            <a:t>uses; “any internal day-to-day communications on the 800 MHz mutual aid channels would be a violation of FCC rules.”</a:t>
          </a:r>
          <a:r>
            <a:rPr lang="en-US" baseline="30000" dirty="0"/>
            <a:t>3</a:t>
          </a:r>
          <a:endParaRPr lang="en-US" dirty="0"/>
        </a:p>
      </dgm:t>
    </dgm:pt>
    <dgm:pt modelId="{3100ADC7-3BDA-4CBD-9F63-0AB34E53A980}" type="parTrans" cxnId="{2B0E475A-3692-4528-BA19-F95D2E35D14C}">
      <dgm:prSet/>
      <dgm:spPr/>
      <dgm:t>
        <a:bodyPr/>
        <a:lstStyle/>
        <a:p>
          <a:endParaRPr lang="en-US"/>
        </a:p>
      </dgm:t>
    </dgm:pt>
    <dgm:pt modelId="{70B3F69A-337C-4A05-9696-13071D40E931}" type="sibTrans" cxnId="{2B0E475A-3692-4528-BA19-F95D2E35D14C}">
      <dgm:prSet/>
      <dgm:spPr/>
      <dgm:t>
        <a:bodyPr/>
        <a:lstStyle/>
        <a:p>
          <a:endParaRPr lang="en-US"/>
        </a:p>
      </dgm:t>
    </dgm:pt>
    <dgm:pt modelId="{CA6BC105-90B2-4EEA-8B28-ED9881B067A2}">
      <dgm:prSet/>
      <dgm:spPr/>
      <dgm:t>
        <a:bodyPr/>
        <a:lstStyle/>
        <a:p>
          <a:pPr>
            <a:lnSpc>
              <a:spcPct val="100000"/>
            </a:lnSpc>
          </a:pPr>
          <a:r>
            <a:rPr lang="en-US"/>
            <a:t>Mobile and portable radios operating on the mutual aid channels shall employ an analog FM emission.</a:t>
          </a:r>
          <a:r>
            <a:rPr lang="en-US" baseline="30000"/>
            <a:t>4</a:t>
          </a:r>
          <a:endParaRPr lang="en-US"/>
        </a:p>
      </dgm:t>
    </dgm:pt>
    <dgm:pt modelId="{E0840F53-02F8-4790-9BBC-C5338D6C0207}" type="parTrans" cxnId="{02CE6A37-90BB-445C-8512-84D98CAC69E8}">
      <dgm:prSet/>
      <dgm:spPr/>
      <dgm:t>
        <a:bodyPr/>
        <a:lstStyle/>
        <a:p>
          <a:endParaRPr lang="en-US"/>
        </a:p>
      </dgm:t>
    </dgm:pt>
    <dgm:pt modelId="{BD4021A8-E1C1-4567-9B7B-1963F3150E94}" type="sibTrans" cxnId="{02CE6A37-90BB-445C-8512-84D98CAC69E8}">
      <dgm:prSet/>
      <dgm:spPr/>
      <dgm:t>
        <a:bodyPr/>
        <a:lstStyle/>
        <a:p>
          <a:endParaRPr lang="en-US"/>
        </a:p>
      </dgm:t>
    </dgm:pt>
    <dgm:pt modelId="{54D5F4F8-071F-4510-89B3-4377B860AE5E}">
      <dgm:prSet/>
      <dgm:spPr/>
      <dgm:t>
        <a:bodyPr/>
        <a:lstStyle/>
        <a:p>
          <a:pPr>
            <a:lnSpc>
              <a:spcPct val="100000"/>
            </a:lnSpc>
          </a:pPr>
          <a:r>
            <a:rPr lang="en-US"/>
            <a:t>Encryption may not be used on any of the interoperability or mutual aid calling channels.</a:t>
          </a:r>
          <a:r>
            <a:rPr lang="en-US" baseline="30000"/>
            <a:t>5</a:t>
          </a:r>
          <a:endParaRPr lang="en-US"/>
        </a:p>
      </dgm:t>
    </dgm:pt>
    <dgm:pt modelId="{1D41EB5B-19F0-403C-B47D-BD8F1DEA291E}" type="parTrans" cxnId="{7D2FD711-5B5A-4DEE-B219-8B62999B1D6E}">
      <dgm:prSet/>
      <dgm:spPr/>
      <dgm:t>
        <a:bodyPr/>
        <a:lstStyle/>
        <a:p>
          <a:endParaRPr lang="en-US"/>
        </a:p>
      </dgm:t>
    </dgm:pt>
    <dgm:pt modelId="{5C16B741-3B58-405F-AB60-60D5233A3BF5}" type="sibTrans" cxnId="{7D2FD711-5B5A-4DEE-B219-8B62999B1D6E}">
      <dgm:prSet/>
      <dgm:spPr/>
      <dgm:t>
        <a:bodyPr/>
        <a:lstStyle/>
        <a:p>
          <a:endParaRPr lang="en-US"/>
        </a:p>
      </dgm:t>
    </dgm:pt>
    <dgm:pt modelId="{762BAE30-FA2B-4695-B6C2-55ECB99B1CC0}" type="pres">
      <dgm:prSet presAssocID="{0CDBD332-1F6B-4FF9-9329-2D0A6C43BEAD}" presName="root" presStyleCnt="0">
        <dgm:presLayoutVars>
          <dgm:dir/>
          <dgm:resizeHandles val="exact"/>
        </dgm:presLayoutVars>
      </dgm:prSet>
      <dgm:spPr/>
    </dgm:pt>
    <dgm:pt modelId="{861C51C0-CD43-4A8D-9D96-26D62AFD2EE8}" type="pres">
      <dgm:prSet presAssocID="{10C309C2-1CC9-41D3-9971-45038E033C27}" presName="compNode" presStyleCnt="0"/>
      <dgm:spPr/>
    </dgm:pt>
    <dgm:pt modelId="{A3E3A2E9-114E-4C68-A4E8-3A7B82AEDA5B}" type="pres">
      <dgm:prSet presAssocID="{10C309C2-1CC9-41D3-9971-45038E033C27}" presName="bgRect" presStyleLbl="bgShp" presStyleIdx="0" presStyleCnt="4"/>
      <dgm:spPr/>
    </dgm:pt>
    <dgm:pt modelId="{AF71F2B6-10A2-440C-9ED5-03F001FCA536}" type="pres">
      <dgm:prSet presAssocID="{10C309C2-1CC9-41D3-9971-45038E033C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tellite dish"/>
        </a:ext>
      </dgm:extLst>
    </dgm:pt>
    <dgm:pt modelId="{0C38957E-B062-48DD-9D1D-C75158CC96E4}" type="pres">
      <dgm:prSet presAssocID="{10C309C2-1CC9-41D3-9971-45038E033C27}" presName="spaceRect" presStyleCnt="0"/>
      <dgm:spPr/>
    </dgm:pt>
    <dgm:pt modelId="{BA0B3129-E06C-4F23-B5CE-71BEA04CD7A0}" type="pres">
      <dgm:prSet presAssocID="{10C309C2-1CC9-41D3-9971-45038E033C27}" presName="parTx" presStyleLbl="revTx" presStyleIdx="0" presStyleCnt="4">
        <dgm:presLayoutVars>
          <dgm:chMax val="0"/>
          <dgm:chPref val="0"/>
        </dgm:presLayoutVars>
      </dgm:prSet>
      <dgm:spPr/>
    </dgm:pt>
    <dgm:pt modelId="{716B8CF5-FED4-4AC1-8ABE-D025863596D5}" type="pres">
      <dgm:prSet presAssocID="{134A5FDB-46C1-4ACB-8F69-6356420D19E5}" presName="sibTrans" presStyleCnt="0"/>
      <dgm:spPr/>
    </dgm:pt>
    <dgm:pt modelId="{F9259AEB-7D96-482C-8878-BDB79F2DA273}" type="pres">
      <dgm:prSet presAssocID="{1A9E0E9B-716F-4469-B9F8-012D6BE5AEA8}" presName="compNode" presStyleCnt="0"/>
      <dgm:spPr/>
    </dgm:pt>
    <dgm:pt modelId="{AA5169D3-4A0E-4518-A21B-1EEDCC60AD5F}" type="pres">
      <dgm:prSet presAssocID="{1A9E0E9B-716F-4469-B9F8-012D6BE5AEA8}" presName="bgRect" presStyleLbl="bgShp" presStyleIdx="1" presStyleCnt="4"/>
      <dgm:spPr/>
    </dgm:pt>
    <dgm:pt modelId="{FADE2098-62A6-47A0-A0AA-E2520ACD8550}" type="pres">
      <dgm:prSet presAssocID="{1A9E0E9B-716F-4469-B9F8-012D6BE5AE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9B26A98C-698F-44FA-85A2-ACF3E2BCA65A}" type="pres">
      <dgm:prSet presAssocID="{1A9E0E9B-716F-4469-B9F8-012D6BE5AEA8}" presName="spaceRect" presStyleCnt="0"/>
      <dgm:spPr/>
    </dgm:pt>
    <dgm:pt modelId="{A9F99CF4-1965-44FE-BDBD-0A11A31EBA00}" type="pres">
      <dgm:prSet presAssocID="{1A9E0E9B-716F-4469-B9F8-012D6BE5AEA8}" presName="parTx" presStyleLbl="revTx" presStyleIdx="1" presStyleCnt="4">
        <dgm:presLayoutVars>
          <dgm:chMax val="0"/>
          <dgm:chPref val="0"/>
        </dgm:presLayoutVars>
      </dgm:prSet>
      <dgm:spPr/>
    </dgm:pt>
    <dgm:pt modelId="{057C4221-6392-4671-AC40-2A76A28B8540}" type="pres">
      <dgm:prSet presAssocID="{70B3F69A-337C-4A05-9696-13071D40E931}" presName="sibTrans" presStyleCnt="0"/>
      <dgm:spPr/>
    </dgm:pt>
    <dgm:pt modelId="{D4A8D60E-8596-4847-9CC6-A65D07DE5FC3}" type="pres">
      <dgm:prSet presAssocID="{CA6BC105-90B2-4EEA-8B28-ED9881B067A2}" presName="compNode" presStyleCnt="0"/>
      <dgm:spPr/>
    </dgm:pt>
    <dgm:pt modelId="{E0702D5A-9382-4300-AE22-4D3C784F79BB}" type="pres">
      <dgm:prSet presAssocID="{CA6BC105-90B2-4EEA-8B28-ED9881B067A2}" presName="bgRect" presStyleLbl="bgShp" presStyleIdx="2" presStyleCnt="4"/>
      <dgm:spPr/>
    </dgm:pt>
    <dgm:pt modelId="{A89FCD1C-95B7-417E-9DBD-2BF18C13930A}" type="pres">
      <dgm:prSet presAssocID="{CA6BC105-90B2-4EEA-8B28-ED9881B067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
        </a:ext>
      </dgm:extLst>
    </dgm:pt>
    <dgm:pt modelId="{05DF8F9F-0040-456D-AEF5-A38D4B1A59CB}" type="pres">
      <dgm:prSet presAssocID="{CA6BC105-90B2-4EEA-8B28-ED9881B067A2}" presName="spaceRect" presStyleCnt="0"/>
      <dgm:spPr/>
    </dgm:pt>
    <dgm:pt modelId="{3C2D87E2-788E-4DE5-A6AB-DACCB66F736B}" type="pres">
      <dgm:prSet presAssocID="{CA6BC105-90B2-4EEA-8B28-ED9881B067A2}" presName="parTx" presStyleLbl="revTx" presStyleIdx="2" presStyleCnt="4">
        <dgm:presLayoutVars>
          <dgm:chMax val="0"/>
          <dgm:chPref val="0"/>
        </dgm:presLayoutVars>
      </dgm:prSet>
      <dgm:spPr/>
    </dgm:pt>
    <dgm:pt modelId="{03D5A6A8-DA9E-4CAD-84FD-26CBED864351}" type="pres">
      <dgm:prSet presAssocID="{BD4021A8-E1C1-4567-9B7B-1963F3150E94}" presName="sibTrans" presStyleCnt="0"/>
      <dgm:spPr/>
    </dgm:pt>
    <dgm:pt modelId="{A0306C33-909A-4961-A3C6-0724C3946254}" type="pres">
      <dgm:prSet presAssocID="{54D5F4F8-071F-4510-89B3-4377B860AE5E}" presName="compNode" presStyleCnt="0"/>
      <dgm:spPr/>
    </dgm:pt>
    <dgm:pt modelId="{E6D0E049-A7E1-45D3-B1DA-59F46687DBCC}" type="pres">
      <dgm:prSet presAssocID="{54D5F4F8-071F-4510-89B3-4377B860AE5E}" presName="bgRect" presStyleLbl="bgShp" presStyleIdx="3" presStyleCnt="4"/>
      <dgm:spPr/>
    </dgm:pt>
    <dgm:pt modelId="{86E79B08-4F2A-417B-9E48-CFFBA6A64D4D}" type="pres">
      <dgm:prSet presAssocID="{54D5F4F8-071F-4510-89B3-4377B860AE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sconnected"/>
        </a:ext>
      </dgm:extLst>
    </dgm:pt>
    <dgm:pt modelId="{8A08C089-FF4D-42CA-9F9F-79BB1F9ED9DE}" type="pres">
      <dgm:prSet presAssocID="{54D5F4F8-071F-4510-89B3-4377B860AE5E}" presName="spaceRect" presStyleCnt="0"/>
      <dgm:spPr/>
    </dgm:pt>
    <dgm:pt modelId="{FEB74A77-B66D-4235-BC0B-E473C005BDC4}" type="pres">
      <dgm:prSet presAssocID="{54D5F4F8-071F-4510-89B3-4377B860AE5E}" presName="parTx" presStyleLbl="revTx" presStyleIdx="3" presStyleCnt="4">
        <dgm:presLayoutVars>
          <dgm:chMax val="0"/>
          <dgm:chPref val="0"/>
        </dgm:presLayoutVars>
      </dgm:prSet>
      <dgm:spPr/>
    </dgm:pt>
  </dgm:ptLst>
  <dgm:cxnLst>
    <dgm:cxn modelId="{7D2FD711-5B5A-4DEE-B219-8B62999B1D6E}" srcId="{0CDBD332-1F6B-4FF9-9329-2D0A6C43BEAD}" destId="{54D5F4F8-071F-4510-89B3-4377B860AE5E}" srcOrd="3" destOrd="0" parTransId="{1D41EB5B-19F0-403C-B47D-BD8F1DEA291E}" sibTransId="{5C16B741-3B58-405F-AB60-60D5233A3BF5}"/>
    <dgm:cxn modelId="{02CE6A37-90BB-445C-8512-84D98CAC69E8}" srcId="{0CDBD332-1F6B-4FF9-9329-2D0A6C43BEAD}" destId="{CA6BC105-90B2-4EEA-8B28-ED9881B067A2}" srcOrd="2" destOrd="0" parTransId="{E0840F53-02F8-4790-9BBC-C5338D6C0207}" sibTransId="{BD4021A8-E1C1-4567-9B7B-1963F3150E94}"/>
    <dgm:cxn modelId="{568BE86E-943A-4670-A57C-F7D2ABD71D03}" type="presOf" srcId="{10C309C2-1CC9-41D3-9971-45038E033C27}" destId="{BA0B3129-E06C-4F23-B5CE-71BEA04CD7A0}" srcOrd="0" destOrd="0" presId="urn:microsoft.com/office/officeart/2018/2/layout/IconVerticalSolidList"/>
    <dgm:cxn modelId="{39C6F46F-6BFC-47F8-A891-6CFD61C9EE4C}" type="presOf" srcId="{1A9E0E9B-716F-4469-B9F8-012D6BE5AEA8}" destId="{A9F99CF4-1965-44FE-BDBD-0A11A31EBA00}" srcOrd="0" destOrd="0" presId="urn:microsoft.com/office/officeart/2018/2/layout/IconVerticalSolidList"/>
    <dgm:cxn modelId="{EE9F2675-6EC2-47A9-BB05-1C0BF71E0C1D}" type="presOf" srcId="{0CDBD332-1F6B-4FF9-9329-2D0A6C43BEAD}" destId="{762BAE30-FA2B-4695-B6C2-55ECB99B1CC0}" srcOrd="0" destOrd="0" presId="urn:microsoft.com/office/officeart/2018/2/layout/IconVerticalSolidList"/>
    <dgm:cxn modelId="{2B0E475A-3692-4528-BA19-F95D2E35D14C}" srcId="{0CDBD332-1F6B-4FF9-9329-2D0A6C43BEAD}" destId="{1A9E0E9B-716F-4469-B9F8-012D6BE5AEA8}" srcOrd="1" destOrd="0" parTransId="{3100ADC7-3BDA-4CBD-9F63-0AB34E53A980}" sibTransId="{70B3F69A-337C-4A05-9696-13071D40E931}"/>
    <dgm:cxn modelId="{07A1957B-041A-4414-93B7-1311400CDE51}" srcId="{0CDBD332-1F6B-4FF9-9329-2D0A6C43BEAD}" destId="{10C309C2-1CC9-41D3-9971-45038E033C27}" srcOrd="0" destOrd="0" parTransId="{5048C8D0-33C7-49EF-9E7B-B72CB2A72EAA}" sibTransId="{134A5FDB-46C1-4ACB-8F69-6356420D19E5}"/>
    <dgm:cxn modelId="{E4F00C89-DA01-4F5C-9884-2BA7D098E569}" type="presOf" srcId="{54D5F4F8-071F-4510-89B3-4377B860AE5E}" destId="{FEB74A77-B66D-4235-BC0B-E473C005BDC4}" srcOrd="0" destOrd="0" presId="urn:microsoft.com/office/officeart/2018/2/layout/IconVerticalSolidList"/>
    <dgm:cxn modelId="{B6A4C3CC-3EA8-4795-848B-28D32555728C}" type="presOf" srcId="{CA6BC105-90B2-4EEA-8B28-ED9881B067A2}" destId="{3C2D87E2-788E-4DE5-A6AB-DACCB66F736B}" srcOrd="0" destOrd="0" presId="urn:microsoft.com/office/officeart/2018/2/layout/IconVerticalSolidList"/>
    <dgm:cxn modelId="{0D471E3D-E469-4AF5-8D2D-B4CCE1B714E7}" type="presParOf" srcId="{762BAE30-FA2B-4695-B6C2-55ECB99B1CC0}" destId="{861C51C0-CD43-4A8D-9D96-26D62AFD2EE8}" srcOrd="0" destOrd="0" presId="urn:microsoft.com/office/officeart/2018/2/layout/IconVerticalSolidList"/>
    <dgm:cxn modelId="{143510BC-831A-4858-81DF-EF95CA615DB1}" type="presParOf" srcId="{861C51C0-CD43-4A8D-9D96-26D62AFD2EE8}" destId="{A3E3A2E9-114E-4C68-A4E8-3A7B82AEDA5B}" srcOrd="0" destOrd="0" presId="urn:microsoft.com/office/officeart/2018/2/layout/IconVerticalSolidList"/>
    <dgm:cxn modelId="{096FAC31-92DA-408B-B74C-E06167FB05CB}" type="presParOf" srcId="{861C51C0-CD43-4A8D-9D96-26D62AFD2EE8}" destId="{AF71F2B6-10A2-440C-9ED5-03F001FCA536}" srcOrd="1" destOrd="0" presId="urn:microsoft.com/office/officeart/2018/2/layout/IconVerticalSolidList"/>
    <dgm:cxn modelId="{EEEB57A8-61DC-436C-B28C-1D6138F4AA52}" type="presParOf" srcId="{861C51C0-CD43-4A8D-9D96-26D62AFD2EE8}" destId="{0C38957E-B062-48DD-9D1D-C75158CC96E4}" srcOrd="2" destOrd="0" presId="urn:microsoft.com/office/officeart/2018/2/layout/IconVerticalSolidList"/>
    <dgm:cxn modelId="{D9C55F27-1636-4442-AEC9-D1F3F23CD07A}" type="presParOf" srcId="{861C51C0-CD43-4A8D-9D96-26D62AFD2EE8}" destId="{BA0B3129-E06C-4F23-B5CE-71BEA04CD7A0}" srcOrd="3" destOrd="0" presId="urn:microsoft.com/office/officeart/2018/2/layout/IconVerticalSolidList"/>
    <dgm:cxn modelId="{06014902-8962-4C88-8581-39A2AF3E4FC8}" type="presParOf" srcId="{762BAE30-FA2B-4695-B6C2-55ECB99B1CC0}" destId="{716B8CF5-FED4-4AC1-8ABE-D025863596D5}" srcOrd="1" destOrd="0" presId="urn:microsoft.com/office/officeart/2018/2/layout/IconVerticalSolidList"/>
    <dgm:cxn modelId="{B6461349-90E0-4429-B80A-C3F2803E96BF}" type="presParOf" srcId="{762BAE30-FA2B-4695-B6C2-55ECB99B1CC0}" destId="{F9259AEB-7D96-482C-8878-BDB79F2DA273}" srcOrd="2" destOrd="0" presId="urn:microsoft.com/office/officeart/2018/2/layout/IconVerticalSolidList"/>
    <dgm:cxn modelId="{432E8752-9471-4CA2-8AC5-EDB14D3F50D9}" type="presParOf" srcId="{F9259AEB-7D96-482C-8878-BDB79F2DA273}" destId="{AA5169D3-4A0E-4518-A21B-1EEDCC60AD5F}" srcOrd="0" destOrd="0" presId="urn:microsoft.com/office/officeart/2018/2/layout/IconVerticalSolidList"/>
    <dgm:cxn modelId="{F037FC44-AAD5-432A-8AB3-20BAC66E31D9}" type="presParOf" srcId="{F9259AEB-7D96-482C-8878-BDB79F2DA273}" destId="{FADE2098-62A6-47A0-A0AA-E2520ACD8550}" srcOrd="1" destOrd="0" presId="urn:microsoft.com/office/officeart/2018/2/layout/IconVerticalSolidList"/>
    <dgm:cxn modelId="{B7A99DF5-535B-4E3E-AD65-B5030BFE8B93}" type="presParOf" srcId="{F9259AEB-7D96-482C-8878-BDB79F2DA273}" destId="{9B26A98C-698F-44FA-85A2-ACF3E2BCA65A}" srcOrd="2" destOrd="0" presId="urn:microsoft.com/office/officeart/2018/2/layout/IconVerticalSolidList"/>
    <dgm:cxn modelId="{3415D540-8151-4BF1-89CF-57DBDB1BD1C4}" type="presParOf" srcId="{F9259AEB-7D96-482C-8878-BDB79F2DA273}" destId="{A9F99CF4-1965-44FE-BDBD-0A11A31EBA00}" srcOrd="3" destOrd="0" presId="urn:microsoft.com/office/officeart/2018/2/layout/IconVerticalSolidList"/>
    <dgm:cxn modelId="{7A57482A-5291-48BB-92D6-1114E316FB5A}" type="presParOf" srcId="{762BAE30-FA2B-4695-B6C2-55ECB99B1CC0}" destId="{057C4221-6392-4671-AC40-2A76A28B8540}" srcOrd="3" destOrd="0" presId="urn:microsoft.com/office/officeart/2018/2/layout/IconVerticalSolidList"/>
    <dgm:cxn modelId="{624371AE-5AED-4BB9-A61D-CAC394AFE17B}" type="presParOf" srcId="{762BAE30-FA2B-4695-B6C2-55ECB99B1CC0}" destId="{D4A8D60E-8596-4847-9CC6-A65D07DE5FC3}" srcOrd="4" destOrd="0" presId="urn:microsoft.com/office/officeart/2018/2/layout/IconVerticalSolidList"/>
    <dgm:cxn modelId="{B2F2C1C7-5DCC-453D-9A82-FBDA031634D3}" type="presParOf" srcId="{D4A8D60E-8596-4847-9CC6-A65D07DE5FC3}" destId="{E0702D5A-9382-4300-AE22-4D3C784F79BB}" srcOrd="0" destOrd="0" presId="urn:microsoft.com/office/officeart/2018/2/layout/IconVerticalSolidList"/>
    <dgm:cxn modelId="{45C99309-2E1D-43CB-9979-AC6155D92F50}" type="presParOf" srcId="{D4A8D60E-8596-4847-9CC6-A65D07DE5FC3}" destId="{A89FCD1C-95B7-417E-9DBD-2BF18C13930A}" srcOrd="1" destOrd="0" presId="urn:microsoft.com/office/officeart/2018/2/layout/IconVerticalSolidList"/>
    <dgm:cxn modelId="{98B7E851-8F85-4061-A078-9D9F6FF682D8}" type="presParOf" srcId="{D4A8D60E-8596-4847-9CC6-A65D07DE5FC3}" destId="{05DF8F9F-0040-456D-AEF5-A38D4B1A59CB}" srcOrd="2" destOrd="0" presId="urn:microsoft.com/office/officeart/2018/2/layout/IconVerticalSolidList"/>
    <dgm:cxn modelId="{80ACC6F9-B68D-49F4-AA97-6D6457EC08E0}" type="presParOf" srcId="{D4A8D60E-8596-4847-9CC6-A65D07DE5FC3}" destId="{3C2D87E2-788E-4DE5-A6AB-DACCB66F736B}" srcOrd="3" destOrd="0" presId="urn:microsoft.com/office/officeart/2018/2/layout/IconVerticalSolidList"/>
    <dgm:cxn modelId="{CA36004E-43BC-4C46-A1F0-703B84A86930}" type="presParOf" srcId="{762BAE30-FA2B-4695-B6C2-55ECB99B1CC0}" destId="{03D5A6A8-DA9E-4CAD-84FD-26CBED864351}" srcOrd="5" destOrd="0" presId="urn:microsoft.com/office/officeart/2018/2/layout/IconVerticalSolidList"/>
    <dgm:cxn modelId="{B8D7A60C-9D8F-4469-A9BB-1C7D12303968}" type="presParOf" srcId="{762BAE30-FA2B-4695-B6C2-55ECB99B1CC0}" destId="{A0306C33-909A-4961-A3C6-0724C3946254}" srcOrd="6" destOrd="0" presId="urn:microsoft.com/office/officeart/2018/2/layout/IconVerticalSolidList"/>
    <dgm:cxn modelId="{96D19FC6-6BA9-4023-A2E3-6332933873A1}" type="presParOf" srcId="{A0306C33-909A-4961-A3C6-0724C3946254}" destId="{E6D0E049-A7E1-45D3-B1DA-59F46687DBCC}" srcOrd="0" destOrd="0" presId="urn:microsoft.com/office/officeart/2018/2/layout/IconVerticalSolidList"/>
    <dgm:cxn modelId="{F985308F-AC44-4E2D-869E-A04D42CE395F}" type="presParOf" srcId="{A0306C33-909A-4961-A3C6-0724C3946254}" destId="{86E79B08-4F2A-417B-9E48-CFFBA6A64D4D}" srcOrd="1" destOrd="0" presId="urn:microsoft.com/office/officeart/2018/2/layout/IconVerticalSolidList"/>
    <dgm:cxn modelId="{27D65754-8BA5-475B-A9AA-ABE74CE031B4}" type="presParOf" srcId="{A0306C33-909A-4961-A3C6-0724C3946254}" destId="{8A08C089-FF4D-42CA-9F9F-79BB1F9ED9DE}" srcOrd="2" destOrd="0" presId="urn:microsoft.com/office/officeart/2018/2/layout/IconVerticalSolidList"/>
    <dgm:cxn modelId="{40C8B96F-3784-47F6-A605-4E1370F4C7B6}" type="presParOf" srcId="{A0306C33-909A-4961-A3C6-0724C3946254}" destId="{FEB74A77-B66D-4235-BC0B-E473C005BD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11CAC-A3E0-458D-8BBF-B4AB6C56F8F8}">
      <dsp:nvSpPr>
        <dsp:cNvPr id="0" name=""/>
        <dsp:cNvSpPr/>
      </dsp:nvSpPr>
      <dsp:spPr>
        <a:xfrm>
          <a:off x="262907" y="1000732"/>
          <a:ext cx="818138" cy="81813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57640-4AA1-4113-AA38-C0B8F38D9A0C}">
      <dsp:nvSpPr>
        <dsp:cNvPr id="0" name=""/>
        <dsp:cNvSpPr/>
      </dsp:nvSpPr>
      <dsp:spPr>
        <a:xfrm>
          <a:off x="437265" y="1175089"/>
          <a:ext cx="469423" cy="46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71E10-A400-4EF6-8867-15DED20605FF}">
      <dsp:nvSpPr>
        <dsp:cNvPr id="0" name=""/>
        <dsp:cNvSpPr/>
      </dsp:nvSpPr>
      <dsp:spPr>
        <a:xfrm>
          <a:off x="1371" y="2073700"/>
          <a:ext cx="1341210" cy="103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Provides uniformity of channel labeling throughout Region 20 for repeated and direct/simplex use</a:t>
          </a:r>
        </a:p>
      </dsp:txBody>
      <dsp:txXfrm>
        <a:off x="1371" y="2073700"/>
        <a:ext cx="1341210" cy="1035247"/>
      </dsp:txXfrm>
    </dsp:sp>
    <dsp:sp modelId="{A9205BE9-3789-40A3-83DA-4C57FAAB3752}">
      <dsp:nvSpPr>
        <dsp:cNvPr id="0" name=""/>
        <dsp:cNvSpPr/>
      </dsp:nvSpPr>
      <dsp:spPr>
        <a:xfrm>
          <a:off x="1838830" y="1000732"/>
          <a:ext cx="818138" cy="818138"/>
        </a:xfrm>
        <a:prstGeom prst="round2DiagRect">
          <a:avLst>
            <a:gd name="adj1" fmla="val 29727"/>
            <a:gd name="adj2" fmla="val 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dsp:style>
    </dsp:sp>
    <dsp:sp modelId="{49BB0EA7-A3B9-4861-BCB7-7E4A328F0A13}">
      <dsp:nvSpPr>
        <dsp:cNvPr id="0" name=""/>
        <dsp:cNvSpPr/>
      </dsp:nvSpPr>
      <dsp:spPr>
        <a:xfrm>
          <a:off x="2013188" y="1175089"/>
          <a:ext cx="469423" cy="46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A8E0B0-B063-4A4A-960B-374F750DB401}">
      <dsp:nvSpPr>
        <dsp:cNvPr id="0" name=""/>
        <dsp:cNvSpPr/>
      </dsp:nvSpPr>
      <dsp:spPr>
        <a:xfrm>
          <a:off x="1577294" y="2073700"/>
          <a:ext cx="1341210" cy="103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Nomenclature is based upon national channel naming standards</a:t>
          </a:r>
        </a:p>
      </dsp:txBody>
      <dsp:txXfrm>
        <a:off x="1577294" y="2073700"/>
        <a:ext cx="1341210" cy="1035247"/>
      </dsp:txXfrm>
    </dsp:sp>
    <dsp:sp modelId="{DAABC0D3-992D-4A1B-AA43-D07B416D466F}">
      <dsp:nvSpPr>
        <dsp:cNvPr id="0" name=""/>
        <dsp:cNvSpPr/>
      </dsp:nvSpPr>
      <dsp:spPr>
        <a:xfrm>
          <a:off x="3414753" y="1000732"/>
          <a:ext cx="818138" cy="818138"/>
        </a:xfrm>
        <a:prstGeom prst="round2DiagRect">
          <a:avLst>
            <a:gd name="adj1" fmla="val 29727"/>
            <a:gd name="adj2" fmla="val 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dsp:style>
    </dsp:sp>
    <dsp:sp modelId="{0DE75814-DF2C-4E54-A4AC-9E9429E0B8EB}">
      <dsp:nvSpPr>
        <dsp:cNvPr id="0" name=""/>
        <dsp:cNvSpPr/>
      </dsp:nvSpPr>
      <dsp:spPr>
        <a:xfrm>
          <a:off x="3589110" y="1175089"/>
          <a:ext cx="469423" cy="46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FE4192-7DD5-4D78-8264-A1A72C7B56D1}">
      <dsp:nvSpPr>
        <dsp:cNvPr id="0" name=""/>
        <dsp:cNvSpPr/>
      </dsp:nvSpPr>
      <dsp:spPr>
        <a:xfrm>
          <a:off x="3153217" y="2073700"/>
          <a:ext cx="1341210" cy="103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Introduces new deployable trunking channels; up to 28 </a:t>
          </a:r>
          <a:r>
            <a:rPr lang="en-US" sz="1100" kern="1200" dirty="0" err="1"/>
            <a:t>talkgroups</a:t>
          </a:r>
          <a:endParaRPr lang="en-US" sz="1100" kern="1200" dirty="0"/>
        </a:p>
      </dsp:txBody>
      <dsp:txXfrm>
        <a:off x="3153217" y="2073700"/>
        <a:ext cx="1341210" cy="1035247"/>
      </dsp:txXfrm>
    </dsp:sp>
    <dsp:sp modelId="{89E6D603-2265-4B65-92B3-22808EFAD9C6}">
      <dsp:nvSpPr>
        <dsp:cNvPr id="0" name=""/>
        <dsp:cNvSpPr/>
      </dsp:nvSpPr>
      <dsp:spPr>
        <a:xfrm>
          <a:off x="1050869" y="3444250"/>
          <a:ext cx="818138" cy="818138"/>
        </a:xfrm>
        <a:prstGeom prst="round2DiagRect">
          <a:avLst>
            <a:gd name="adj1" fmla="val 29727"/>
            <a:gd name="adj2" fmla="val 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dsp:style>
    </dsp:sp>
    <dsp:sp modelId="{BA9533CA-37DA-4704-A5D5-645E03B29540}">
      <dsp:nvSpPr>
        <dsp:cNvPr id="0" name=""/>
        <dsp:cNvSpPr/>
      </dsp:nvSpPr>
      <dsp:spPr>
        <a:xfrm>
          <a:off x="1225226" y="3618608"/>
          <a:ext cx="469423" cy="469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97911D-3B60-4DD6-9F86-3C1405F7B54D}">
      <dsp:nvSpPr>
        <dsp:cNvPr id="0" name=""/>
        <dsp:cNvSpPr/>
      </dsp:nvSpPr>
      <dsp:spPr>
        <a:xfrm>
          <a:off x="789333" y="4517219"/>
          <a:ext cx="1341210" cy="103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Provides six 700 MHz frequencies for regionwide RINS simplex use; these frequencies are </a:t>
          </a:r>
          <a:r>
            <a:rPr lang="en-US" sz="1100" b="1" i="1" u="heavy" kern="1200" dirty="0">
              <a:uFillTx/>
            </a:rPr>
            <a:t>NOT</a:t>
          </a:r>
          <a:r>
            <a:rPr lang="en-US" sz="1100" b="1" i="1" kern="1200" dirty="0"/>
            <a:t> </a:t>
          </a:r>
          <a:r>
            <a:rPr lang="en-US" sz="1100" kern="1200" dirty="0"/>
            <a:t>limited to the NCR; however, </a:t>
          </a:r>
          <a:r>
            <a:rPr lang="en-US" sz="1100" b="1" u="heavy" kern="1200" dirty="0">
              <a:uFillTx/>
            </a:rPr>
            <a:t>are</a:t>
          </a:r>
          <a:r>
            <a:rPr lang="en-US" sz="1100" b="1" kern="1200" dirty="0"/>
            <a:t> </a:t>
          </a:r>
          <a:r>
            <a:rPr lang="en-US" sz="1100" b="1" u="heavy" kern="1200" dirty="0">
              <a:uFillTx/>
            </a:rPr>
            <a:t>secondary to deployable trunking use</a:t>
          </a:r>
          <a:endParaRPr lang="en-US" sz="1100" kern="1200" dirty="0"/>
        </a:p>
      </dsp:txBody>
      <dsp:txXfrm>
        <a:off x="789333" y="4517219"/>
        <a:ext cx="1341210" cy="1035247"/>
      </dsp:txXfrm>
    </dsp:sp>
    <dsp:sp modelId="{BE87CB66-F558-40AD-909E-327BE7711A09}">
      <dsp:nvSpPr>
        <dsp:cNvPr id="0" name=""/>
        <dsp:cNvSpPr/>
      </dsp:nvSpPr>
      <dsp:spPr>
        <a:xfrm>
          <a:off x="2626792" y="3444250"/>
          <a:ext cx="818138" cy="818138"/>
        </a:xfrm>
        <a:prstGeom prst="round2DiagRect">
          <a:avLst>
            <a:gd name="adj1" fmla="val 29727"/>
            <a:gd name="adj2" fmla="val 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dsp:style>
    </dsp:sp>
    <dsp:sp modelId="{41843C24-7CB6-47CB-ACD8-E7D900C41589}">
      <dsp:nvSpPr>
        <dsp:cNvPr id="0" name=""/>
        <dsp:cNvSpPr/>
      </dsp:nvSpPr>
      <dsp:spPr>
        <a:xfrm>
          <a:off x="2801149" y="3618608"/>
          <a:ext cx="469423" cy="469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3F20D6-D069-40F7-AF44-24E99BD0E5CA}">
      <dsp:nvSpPr>
        <dsp:cNvPr id="0" name=""/>
        <dsp:cNvSpPr/>
      </dsp:nvSpPr>
      <dsp:spPr>
        <a:xfrm>
          <a:off x="2365255" y="4517219"/>
          <a:ext cx="1341210" cy="103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Standardizes low power 700 MHz frequency in Region 20 as to analog and digital use.	Low power channels can be used throughout Region 20</a:t>
          </a:r>
        </a:p>
      </dsp:txBody>
      <dsp:txXfrm>
        <a:off x="2365255" y="4517219"/>
        <a:ext cx="1341210" cy="1035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3A2E9-114E-4C68-A4E8-3A7B82AEDA5B}">
      <dsp:nvSpPr>
        <dsp:cNvPr id="0" name=""/>
        <dsp:cNvSpPr/>
      </dsp:nvSpPr>
      <dsp:spPr>
        <a:xfrm>
          <a:off x="0" y="1673"/>
          <a:ext cx="8305800" cy="579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1F2B6-10A2-440C-9ED5-03F001FCA536}">
      <dsp:nvSpPr>
        <dsp:cNvPr id="0" name=""/>
        <dsp:cNvSpPr/>
      </dsp:nvSpPr>
      <dsp:spPr>
        <a:xfrm>
          <a:off x="175152" y="131953"/>
          <a:ext cx="318771" cy="3184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B3129-E06C-4F23-B5CE-71BEA04CD7A0}">
      <dsp:nvSpPr>
        <dsp:cNvPr id="0" name=""/>
        <dsp:cNvSpPr/>
      </dsp:nvSpPr>
      <dsp:spPr>
        <a:xfrm>
          <a:off x="669077" y="1673"/>
          <a:ext cx="7488036" cy="5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9" tIns="61339" rIns="61339" bIns="61339" numCol="1" spcCol="1270" anchor="ctr" anchorCtr="0">
          <a:noAutofit/>
        </a:bodyPr>
        <a:lstStyle/>
        <a:p>
          <a:pPr marL="0" lvl="0" indent="0" algn="l" defTabSz="622300">
            <a:lnSpc>
              <a:spcPct val="100000"/>
            </a:lnSpc>
            <a:spcBef>
              <a:spcPct val="0"/>
            </a:spcBef>
            <a:spcAft>
              <a:spcPct val="35000"/>
            </a:spcAft>
            <a:buNone/>
          </a:pPr>
          <a:r>
            <a:rPr lang="en-US" sz="1400" kern="1200" dirty="0"/>
            <a:t>Appropriate interoperability communications “are not intended for routine, administrative, </a:t>
          </a:r>
          <a:r>
            <a:rPr lang="en-US" sz="1400" b="1" i="1" u="sng" kern="1200" dirty="0"/>
            <a:t>intra-</a:t>
          </a:r>
          <a:r>
            <a:rPr lang="en-US" sz="1400" b="1" i="1" kern="1200" dirty="0"/>
            <a:t> </a:t>
          </a:r>
          <a:r>
            <a:rPr lang="en-US" sz="1400" b="1" i="1" u="sng" kern="1200" dirty="0"/>
            <a:t>agency</a:t>
          </a:r>
          <a:r>
            <a:rPr lang="en-US" sz="1400" b="1" i="1" kern="1200" dirty="0"/>
            <a:t> </a:t>
          </a:r>
          <a:r>
            <a:rPr lang="en-US" sz="1400" kern="1200" dirty="0"/>
            <a:t>(emphasis added) communications, but are to be reserved for coordination of multiple public safety entities.”</a:t>
          </a:r>
          <a:r>
            <a:rPr lang="en-US" sz="1400" kern="1200" baseline="30000" dirty="0"/>
            <a:t>2</a:t>
          </a:r>
          <a:endParaRPr lang="en-US" sz="1400" kern="1200" dirty="0"/>
        </a:p>
      </dsp:txBody>
      <dsp:txXfrm>
        <a:off x="669077" y="1673"/>
        <a:ext cx="7488036" cy="579584"/>
      </dsp:txXfrm>
    </dsp:sp>
    <dsp:sp modelId="{AA5169D3-4A0E-4518-A21B-1EEDCC60AD5F}">
      <dsp:nvSpPr>
        <dsp:cNvPr id="0" name=""/>
        <dsp:cNvSpPr/>
      </dsp:nvSpPr>
      <dsp:spPr>
        <a:xfrm>
          <a:off x="0" y="721763"/>
          <a:ext cx="8305800" cy="579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E2098-62A6-47A0-A0AA-E2520ACD8550}">
      <dsp:nvSpPr>
        <dsp:cNvPr id="0" name=""/>
        <dsp:cNvSpPr/>
      </dsp:nvSpPr>
      <dsp:spPr>
        <a:xfrm>
          <a:off x="175152" y="852042"/>
          <a:ext cx="318771" cy="3184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99CF4-1965-44FE-BDBD-0A11A31EBA00}">
      <dsp:nvSpPr>
        <dsp:cNvPr id="0" name=""/>
        <dsp:cNvSpPr/>
      </dsp:nvSpPr>
      <dsp:spPr>
        <a:xfrm>
          <a:off x="669077" y="721763"/>
          <a:ext cx="7488036" cy="5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9" tIns="61339" rIns="61339" bIns="61339" numCol="1" spcCol="1270" anchor="ctr" anchorCtr="0">
          <a:noAutofit/>
        </a:bodyPr>
        <a:lstStyle/>
        <a:p>
          <a:pPr marL="0" lvl="0" indent="0" algn="l" defTabSz="622300">
            <a:lnSpc>
              <a:spcPct val="100000"/>
            </a:lnSpc>
            <a:spcBef>
              <a:spcPct val="0"/>
            </a:spcBef>
            <a:spcAft>
              <a:spcPct val="35000"/>
            </a:spcAft>
            <a:buNone/>
          </a:pPr>
          <a:r>
            <a:rPr lang="en-US" sz="1400" kern="1200" dirty="0"/>
            <a:t>Communications that are not “day to day” </a:t>
          </a:r>
          <a:r>
            <a:rPr lang="en-US" sz="1400" b="1" i="1" u="sng" kern="1200" dirty="0"/>
            <a:t>intra-agency</a:t>
          </a:r>
          <a:r>
            <a:rPr lang="en-US" sz="1400" b="1" i="1" kern="1200" dirty="0"/>
            <a:t> </a:t>
          </a:r>
          <a:r>
            <a:rPr lang="en-US" sz="1400" kern="1200" dirty="0"/>
            <a:t>uses; “any internal day-to-day communications on the 800 MHz mutual aid channels would be a violation of FCC rules.”</a:t>
          </a:r>
          <a:r>
            <a:rPr lang="en-US" sz="1400" kern="1200" baseline="30000" dirty="0"/>
            <a:t>3</a:t>
          </a:r>
          <a:endParaRPr lang="en-US" sz="1400" kern="1200" dirty="0"/>
        </a:p>
      </dsp:txBody>
      <dsp:txXfrm>
        <a:off x="669077" y="721763"/>
        <a:ext cx="7488036" cy="579584"/>
      </dsp:txXfrm>
    </dsp:sp>
    <dsp:sp modelId="{E0702D5A-9382-4300-AE22-4D3C784F79BB}">
      <dsp:nvSpPr>
        <dsp:cNvPr id="0" name=""/>
        <dsp:cNvSpPr/>
      </dsp:nvSpPr>
      <dsp:spPr>
        <a:xfrm>
          <a:off x="0" y="1441852"/>
          <a:ext cx="8305800" cy="579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FCD1C-95B7-417E-9DBD-2BF18C13930A}">
      <dsp:nvSpPr>
        <dsp:cNvPr id="0" name=""/>
        <dsp:cNvSpPr/>
      </dsp:nvSpPr>
      <dsp:spPr>
        <a:xfrm>
          <a:off x="175152" y="1572131"/>
          <a:ext cx="318771" cy="3184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D87E2-788E-4DE5-A6AB-DACCB66F736B}">
      <dsp:nvSpPr>
        <dsp:cNvPr id="0" name=""/>
        <dsp:cNvSpPr/>
      </dsp:nvSpPr>
      <dsp:spPr>
        <a:xfrm>
          <a:off x="669077" y="1441852"/>
          <a:ext cx="7488036" cy="5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9" tIns="61339" rIns="61339" bIns="61339" numCol="1" spcCol="1270" anchor="ctr" anchorCtr="0">
          <a:noAutofit/>
        </a:bodyPr>
        <a:lstStyle/>
        <a:p>
          <a:pPr marL="0" lvl="0" indent="0" algn="l" defTabSz="622300">
            <a:lnSpc>
              <a:spcPct val="100000"/>
            </a:lnSpc>
            <a:spcBef>
              <a:spcPct val="0"/>
            </a:spcBef>
            <a:spcAft>
              <a:spcPct val="35000"/>
            </a:spcAft>
            <a:buNone/>
          </a:pPr>
          <a:r>
            <a:rPr lang="en-US" sz="1400" kern="1200"/>
            <a:t>Mobile and portable radios operating on the mutual aid channels shall employ an analog FM emission.</a:t>
          </a:r>
          <a:r>
            <a:rPr lang="en-US" sz="1400" kern="1200" baseline="30000"/>
            <a:t>4</a:t>
          </a:r>
          <a:endParaRPr lang="en-US" sz="1400" kern="1200"/>
        </a:p>
      </dsp:txBody>
      <dsp:txXfrm>
        <a:off x="669077" y="1441852"/>
        <a:ext cx="7488036" cy="579584"/>
      </dsp:txXfrm>
    </dsp:sp>
    <dsp:sp modelId="{E6D0E049-A7E1-45D3-B1DA-59F46687DBCC}">
      <dsp:nvSpPr>
        <dsp:cNvPr id="0" name=""/>
        <dsp:cNvSpPr/>
      </dsp:nvSpPr>
      <dsp:spPr>
        <a:xfrm>
          <a:off x="0" y="2161941"/>
          <a:ext cx="8305800" cy="579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79B08-4F2A-417B-9E48-CFFBA6A64D4D}">
      <dsp:nvSpPr>
        <dsp:cNvPr id="0" name=""/>
        <dsp:cNvSpPr/>
      </dsp:nvSpPr>
      <dsp:spPr>
        <a:xfrm>
          <a:off x="175152" y="2292220"/>
          <a:ext cx="318771" cy="3184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74A77-B66D-4235-BC0B-E473C005BDC4}">
      <dsp:nvSpPr>
        <dsp:cNvPr id="0" name=""/>
        <dsp:cNvSpPr/>
      </dsp:nvSpPr>
      <dsp:spPr>
        <a:xfrm>
          <a:off x="669077" y="2161941"/>
          <a:ext cx="7488036" cy="579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39" tIns="61339" rIns="61339" bIns="61339" numCol="1" spcCol="1270" anchor="ctr" anchorCtr="0">
          <a:noAutofit/>
        </a:bodyPr>
        <a:lstStyle/>
        <a:p>
          <a:pPr marL="0" lvl="0" indent="0" algn="l" defTabSz="622300">
            <a:lnSpc>
              <a:spcPct val="100000"/>
            </a:lnSpc>
            <a:spcBef>
              <a:spcPct val="0"/>
            </a:spcBef>
            <a:spcAft>
              <a:spcPct val="35000"/>
            </a:spcAft>
            <a:buNone/>
          </a:pPr>
          <a:r>
            <a:rPr lang="en-US" sz="1400" kern="1200"/>
            <a:t>Encryption may not be used on any of the interoperability or mutual aid calling channels.</a:t>
          </a:r>
          <a:r>
            <a:rPr lang="en-US" sz="1400" kern="1200" baseline="30000"/>
            <a:t>5</a:t>
          </a:r>
          <a:endParaRPr lang="en-US" sz="1400" kern="1200"/>
        </a:p>
      </dsp:txBody>
      <dsp:txXfrm>
        <a:off x="669077" y="2161941"/>
        <a:ext cx="7488036" cy="57958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sz="23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3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9948" y="1573022"/>
            <a:ext cx="8858503" cy="579119"/>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754633" y="2474457"/>
            <a:ext cx="8411845" cy="3296285"/>
          </a:xfrm>
          <a:prstGeom prst="rect">
            <a:avLst/>
          </a:prstGeom>
        </p:spPr>
        <p:txBody>
          <a:bodyPr wrap="square" lIns="0" tIns="0" rIns="0" bIns="0">
            <a:spAutoFit/>
          </a:bodyPr>
          <a:lstStyle>
            <a:lvl1pPr>
              <a:defRPr sz="23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hyperlink" Target="mailto:chair@rpc20.org" TargetMode="External"/><Relationship Id="rId5" Type="http://schemas.openxmlformats.org/officeDocument/2006/relationships/hyperlink" Target="mailto:michael.baltrotsky@mcfrs.org" TargetMode="External"/><Relationship Id="rId4" Type="http://schemas.openxmlformats.org/officeDocument/2006/relationships/hyperlink" Target="mailto:michael.baltrotsky@montgomerycountymd.gov" TargetMode="External"/><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3" name="Rectangle 2072">
            <a:extLst>
              <a:ext uri="{FF2B5EF4-FFF2-40B4-BE49-F238E27FC236}">
                <a16:creationId xmlns:a16="http://schemas.microsoft.com/office/drawing/2014/main" id="{987F9B89-BB0B-4FDE-BF27-E8357EDAD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F4F6E45-D98F-F187-DBF9-D89C4418A543}"/>
              </a:ext>
            </a:extLst>
          </p:cNvPr>
          <p:cNvSpPr txBox="1"/>
          <p:nvPr/>
        </p:nvSpPr>
        <p:spPr>
          <a:xfrm>
            <a:off x="760922" y="3045305"/>
            <a:ext cx="8693706" cy="1081322"/>
          </a:xfrm>
          <a:prstGeom prst="rect">
            <a:avLst/>
          </a:prstGeom>
        </p:spPr>
        <p:txBody>
          <a:bodyPr vert="horz" wrap="square" lIns="91440" tIns="45720" rIns="91440" bIns="45720" rtlCol="0" anchor="b">
            <a:normAutofit/>
          </a:bodyPr>
          <a:lstStyle/>
          <a:p>
            <a:pPr algn="ctr" rtl="0">
              <a:lnSpc>
                <a:spcPct val="90000"/>
              </a:lnSpc>
              <a:spcBef>
                <a:spcPct val="0"/>
              </a:spcBef>
              <a:spcAft>
                <a:spcPts val="600"/>
              </a:spcAft>
            </a:pPr>
            <a:r>
              <a:rPr lang="en-US" sz="4600" kern="1200" dirty="0">
                <a:ln>
                  <a:solidFill>
                    <a:schemeClr val="bg2">
                      <a:lumMod val="50000"/>
                    </a:schemeClr>
                  </a:solidFill>
                </a:ln>
                <a:solidFill>
                  <a:schemeClr val="bg2">
                    <a:lumMod val="50000"/>
                    <a:alpha val="90000"/>
                  </a:schemeClr>
                </a:solidFill>
                <a:latin typeface="+mj-lt"/>
                <a:ea typeface="+mj-ea"/>
                <a:cs typeface="+mj-cs"/>
              </a:rPr>
              <a:t>Region 20 Interoperability Template</a:t>
            </a:r>
          </a:p>
        </p:txBody>
      </p:sp>
      <p:pic>
        <p:nvPicPr>
          <p:cNvPr id="2050" name="Picture 2" descr="American Airlines crash: Man shares heartbreaking final text from wife –  NBC Bay Area">
            <a:extLst>
              <a:ext uri="{FF2B5EF4-FFF2-40B4-BE49-F238E27FC236}">
                <a16:creationId xmlns:a16="http://schemas.microsoft.com/office/drawing/2014/main" id="{1E297568-BFCA-8F0D-EE60-640E6B93C6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6154" r="4" b="5103"/>
          <a:stretch/>
        </p:blipFill>
        <p:spPr bwMode="auto">
          <a:xfrm>
            <a:off x="5" y="-3"/>
            <a:ext cx="4950618" cy="2471348"/>
          </a:xfrm>
          <a:custGeom>
            <a:avLst/>
            <a:gdLst/>
            <a:ahLst/>
            <a:cxnLst/>
            <a:rect l="l" t="t" r="r" b="b"/>
            <a:pathLst>
              <a:path w="6000749" h="2180602">
                <a:moveTo>
                  <a:pt x="0" y="0"/>
                </a:moveTo>
                <a:lnTo>
                  <a:pt x="6000749" y="0"/>
                </a:lnTo>
                <a:lnTo>
                  <a:pt x="6000749" y="1817452"/>
                </a:lnTo>
                <a:lnTo>
                  <a:pt x="5980686" y="1817518"/>
                </a:lnTo>
                <a:cubicBezTo>
                  <a:pt x="5936335" y="1820765"/>
                  <a:pt x="5892433" y="1826513"/>
                  <a:pt x="5848802" y="1832962"/>
                </a:cubicBezTo>
                <a:cubicBezTo>
                  <a:pt x="5791110" y="1841560"/>
                  <a:pt x="5731975" y="1846794"/>
                  <a:pt x="5674647" y="1855580"/>
                </a:cubicBezTo>
                <a:cubicBezTo>
                  <a:pt x="5631737" y="1862309"/>
                  <a:pt x="5588831" y="1870348"/>
                  <a:pt x="5549529" y="1881188"/>
                </a:cubicBezTo>
                <a:cubicBezTo>
                  <a:pt x="5492552" y="1897079"/>
                  <a:pt x="5442799" y="1921005"/>
                  <a:pt x="5370320" y="1914649"/>
                </a:cubicBezTo>
                <a:cubicBezTo>
                  <a:pt x="5306495" y="1909042"/>
                  <a:pt x="5248806" y="1920817"/>
                  <a:pt x="5190391" y="1932032"/>
                </a:cubicBezTo>
                <a:cubicBezTo>
                  <a:pt x="5147481" y="1940257"/>
                  <a:pt x="5104579" y="1948670"/>
                  <a:pt x="5060224" y="1953904"/>
                </a:cubicBezTo>
                <a:cubicBezTo>
                  <a:pt x="5007578" y="1960072"/>
                  <a:pt x="4948083" y="1957454"/>
                  <a:pt x="4901206" y="1968858"/>
                </a:cubicBezTo>
                <a:cubicBezTo>
                  <a:pt x="4852168" y="1980822"/>
                  <a:pt x="4811428" y="1972783"/>
                  <a:pt x="4767795" y="1969418"/>
                </a:cubicBezTo>
                <a:cubicBezTo>
                  <a:pt x="4698205" y="1964184"/>
                  <a:pt x="4628970" y="1954464"/>
                  <a:pt x="4558660" y="1966802"/>
                </a:cubicBezTo>
                <a:cubicBezTo>
                  <a:pt x="4473205" y="1981756"/>
                  <a:pt x="4388468" y="1997831"/>
                  <a:pt x="4302653" y="2012037"/>
                </a:cubicBezTo>
                <a:cubicBezTo>
                  <a:pt x="4269476" y="2017459"/>
                  <a:pt x="4233785" y="2019702"/>
                  <a:pt x="4199166" y="2022132"/>
                </a:cubicBezTo>
                <a:cubicBezTo>
                  <a:pt x="4166357" y="2024189"/>
                  <a:pt x="4127055" y="2018955"/>
                  <a:pt x="4101809" y="2026805"/>
                </a:cubicBezTo>
                <a:cubicBezTo>
                  <a:pt x="4036905" y="2046993"/>
                  <a:pt x="3970203" y="2056899"/>
                  <a:pt x="3895199" y="2056899"/>
                </a:cubicBezTo>
                <a:cubicBezTo>
                  <a:pt x="3867072" y="2056899"/>
                  <a:pt x="3839668" y="2065312"/>
                  <a:pt x="3811186" y="2066808"/>
                </a:cubicBezTo>
                <a:cubicBezTo>
                  <a:pt x="3772239" y="2068676"/>
                  <a:pt x="3727528" y="2073724"/>
                  <a:pt x="3693636" y="2066619"/>
                </a:cubicBezTo>
                <a:cubicBezTo>
                  <a:pt x="3613949" y="2049797"/>
                  <a:pt x="3549409" y="2063817"/>
                  <a:pt x="3479814" y="2080453"/>
                </a:cubicBezTo>
                <a:cubicBezTo>
                  <a:pt x="3411303" y="2096903"/>
                  <a:pt x="3339188" y="2109986"/>
                  <a:pt x="3266353" y="2120829"/>
                </a:cubicBezTo>
                <a:cubicBezTo>
                  <a:pt x="3238949" y="2124754"/>
                  <a:pt x="3206140" y="2118211"/>
                  <a:pt x="3175847" y="2116904"/>
                </a:cubicBezTo>
                <a:cubicBezTo>
                  <a:pt x="3165028" y="2116529"/>
                  <a:pt x="3153130" y="2115968"/>
                  <a:pt x="3143397" y="2117838"/>
                </a:cubicBezTo>
                <a:cubicBezTo>
                  <a:pt x="3049288" y="2135783"/>
                  <a:pt x="2953732" y="2149428"/>
                  <a:pt x="2851692" y="2140083"/>
                </a:cubicBezTo>
                <a:cubicBezTo>
                  <a:pt x="2842318" y="2139147"/>
                  <a:pt x="2831859" y="2141204"/>
                  <a:pt x="2822482" y="2142513"/>
                </a:cubicBezTo>
                <a:cubicBezTo>
                  <a:pt x="2776688" y="2149242"/>
                  <a:pt x="2731976" y="2159896"/>
                  <a:pt x="2685467" y="2162326"/>
                </a:cubicBezTo>
                <a:cubicBezTo>
                  <a:pt x="2570801" y="2168307"/>
                  <a:pt x="2455420" y="2170739"/>
                  <a:pt x="2340028" y="2174664"/>
                </a:cubicBezTo>
                <a:cubicBezTo>
                  <a:pt x="2332817" y="2174850"/>
                  <a:pt x="2325246" y="2174850"/>
                  <a:pt x="2318757" y="2176159"/>
                </a:cubicBezTo>
                <a:cubicBezTo>
                  <a:pt x="2276207" y="2184198"/>
                  <a:pt x="2239070" y="2181580"/>
                  <a:pt x="2203009" y="2166253"/>
                </a:cubicBezTo>
                <a:cubicBezTo>
                  <a:pt x="2187144" y="2159523"/>
                  <a:pt x="2165509" y="2155971"/>
                  <a:pt x="2145680" y="2152233"/>
                </a:cubicBezTo>
                <a:cubicBezTo>
                  <a:pt x="2116471" y="2146624"/>
                  <a:pt x="2086546" y="2141204"/>
                  <a:pt x="2056257" y="2137652"/>
                </a:cubicBezTo>
                <a:cubicBezTo>
                  <a:pt x="2026328" y="2134288"/>
                  <a:pt x="1994238" y="2129615"/>
                  <a:pt x="1965392" y="2132231"/>
                </a:cubicBezTo>
                <a:cubicBezTo>
                  <a:pt x="1913469" y="2136904"/>
                  <a:pt x="1864067" y="2147372"/>
                  <a:pt x="1812867" y="2154289"/>
                </a:cubicBezTo>
                <a:cubicBezTo>
                  <a:pt x="1795199" y="2156719"/>
                  <a:pt x="1775726" y="2156344"/>
                  <a:pt x="1757340" y="2156533"/>
                </a:cubicBezTo>
                <a:cubicBezTo>
                  <a:pt x="1715149" y="2157092"/>
                  <a:pt x="1671880" y="2151672"/>
                  <a:pt x="1633661" y="2167187"/>
                </a:cubicBezTo>
                <a:cubicBezTo>
                  <a:pt x="1598326" y="2181766"/>
                  <a:pt x="1562625" y="2177468"/>
                  <a:pt x="1525488" y="2166439"/>
                </a:cubicBezTo>
                <a:cubicBezTo>
                  <a:pt x="1498803" y="2158587"/>
                  <a:pt x="1468519" y="2152419"/>
                  <a:pt x="1438590" y="2149428"/>
                </a:cubicBezTo>
                <a:cubicBezTo>
                  <a:pt x="1397482" y="2145317"/>
                  <a:pt x="1356738" y="2143633"/>
                  <a:pt x="1312386" y="2146065"/>
                </a:cubicBezTo>
                <a:cubicBezTo>
                  <a:pt x="1281015" y="2147747"/>
                  <a:pt x="1255413" y="2148494"/>
                  <a:pt x="1230894" y="2158401"/>
                </a:cubicBezTo>
                <a:cubicBezTo>
                  <a:pt x="1226930" y="2159896"/>
                  <a:pt x="1219719" y="2160271"/>
                  <a:pt x="1214309" y="2160083"/>
                </a:cubicBezTo>
                <a:cubicBezTo>
                  <a:pt x="1143277" y="2156905"/>
                  <a:pt x="1072963" y="2158587"/>
                  <a:pt x="1001207" y="2160832"/>
                </a:cubicBezTo>
                <a:cubicBezTo>
                  <a:pt x="909986" y="2163821"/>
                  <a:pt x="814067" y="2155037"/>
                  <a:pt x="735104" y="2123634"/>
                </a:cubicBezTo>
                <a:cubicBezTo>
                  <a:pt x="723565" y="2118959"/>
                  <a:pt x="706257" y="2116904"/>
                  <a:pt x="691111" y="2115782"/>
                </a:cubicBezTo>
                <a:cubicBezTo>
                  <a:pt x="619719" y="2110923"/>
                  <a:pt x="547963" y="2107557"/>
                  <a:pt x="476567" y="2102136"/>
                </a:cubicBezTo>
                <a:cubicBezTo>
                  <a:pt x="437625" y="2099146"/>
                  <a:pt x="396881" y="2096528"/>
                  <a:pt x="361546" y="2088303"/>
                </a:cubicBezTo>
                <a:cubicBezTo>
                  <a:pt x="326934" y="2080267"/>
                  <a:pt x="299163" y="2070733"/>
                  <a:pt x="278611" y="2087555"/>
                </a:cubicBezTo>
                <a:cubicBezTo>
                  <a:pt x="241838" y="2078583"/>
                  <a:pt x="209740" y="2071106"/>
                  <a:pt x="178377" y="2063069"/>
                </a:cubicBezTo>
                <a:cubicBezTo>
                  <a:pt x="166834" y="2060079"/>
                  <a:pt x="157098" y="2055217"/>
                  <a:pt x="145559" y="2052413"/>
                </a:cubicBezTo>
                <a:cubicBezTo>
                  <a:pt x="133298" y="2049422"/>
                  <a:pt x="119598" y="2047554"/>
                  <a:pt x="106258" y="2046059"/>
                </a:cubicBezTo>
                <a:lnTo>
                  <a:pt x="0" y="2034015"/>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DC plane crash: NTSB calls for immediate changes at Reagan airport - ABC  News">
            <a:extLst>
              <a:ext uri="{FF2B5EF4-FFF2-40B4-BE49-F238E27FC236}">
                <a16:creationId xmlns:a16="http://schemas.microsoft.com/office/drawing/2014/main" id="{25A40B9E-CE94-2EF4-085D-FB6D247F5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821" r="4" b="29127"/>
          <a:stretch/>
        </p:blipFill>
        <p:spPr bwMode="auto">
          <a:xfrm>
            <a:off x="5107775" y="4"/>
            <a:ext cx="4950619" cy="2116680"/>
          </a:xfrm>
          <a:custGeom>
            <a:avLst/>
            <a:gdLst/>
            <a:ahLst/>
            <a:cxnLst/>
            <a:rect l="l" t="t" r="r" b="b"/>
            <a:pathLst>
              <a:path w="6000750" h="1867659">
                <a:moveTo>
                  <a:pt x="0" y="0"/>
                </a:moveTo>
                <a:lnTo>
                  <a:pt x="6000750" y="0"/>
                </a:lnTo>
                <a:lnTo>
                  <a:pt x="6000750" y="1804153"/>
                </a:lnTo>
                <a:lnTo>
                  <a:pt x="5979548" y="1802679"/>
                </a:lnTo>
                <a:cubicBezTo>
                  <a:pt x="5935197" y="1800063"/>
                  <a:pt x="5890485" y="1798568"/>
                  <a:pt x="5846133" y="1795950"/>
                </a:cubicBezTo>
                <a:cubicBezTo>
                  <a:pt x="5775100" y="1791652"/>
                  <a:pt x="5704427" y="1786791"/>
                  <a:pt x="5633754" y="1782305"/>
                </a:cubicBezTo>
                <a:cubicBezTo>
                  <a:pt x="5604189" y="1780623"/>
                  <a:pt x="5573177" y="1775950"/>
                  <a:pt x="5545414" y="1778753"/>
                </a:cubicBezTo>
                <a:cubicBezTo>
                  <a:pt x="5475460" y="1785857"/>
                  <a:pt x="5406589" y="1783800"/>
                  <a:pt x="5336999" y="1778941"/>
                </a:cubicBezTo>
                <a:cubicBezTo>
                  <a:pt x="5313202" y="1777257"/>
                  <a:pt x="5287601" y="1777632"/>
                  <a:pt x="5264524" y="1780809"/>
                </a:cubicBezTo>
                <a:cubicBezTo>
                  <a:pt x="5217287" y="1787166"/>
                  <a:pt x="5171497" y="1796138"/>
                  <a:pt x="5124979" y="1803988"/>
                </a:cubicBezTo>
                <a:cubicBezTo>
                  <a:pt x="5119930" y="1804922"/>
                  <a:pt x="5113801" y="1805111"/>
                  <a:pt x="5108395" y="1805670"/>
                </a:cubicBezTo>
                <a:cubicBezTo>
                  <a:pt x="5077743" y="1808849"/>
                  <a:pt x="5047458" y="1812027"/>
                  <a:pt x="5016806" y="1814831"/>
                </a:cubicBezTo>
                <a:cubicBezTo>
                  <a:pt x="5000222" y="1816326"/>
                  <a:pt x="4983274" y="1816513"/>
                  <a:pt x="4966685" y="1817822"/>
                </a:cubicBezTo>
                <a:cubicBezTo>
                  <a:pt x="4902505" y="1823056"/>
                  <a:pt x="4831831" y="1814270"/>
                  <a:pt x="4776301" y="1836887"/>
                </a:cubicBezTo>
                <a:cubicBezTo>
                  <a:pt x="4740243" y="1851469"/>
                  <a:pt x="4705268" y="1848103"/>
                  <a:pt x="4666689" y="1845860"/>
                </a:cubicBezTo>
                <a:cubicBezTo>
                  <a:pt x="4637480" y="1844178"/>
                  <a:pt x="4607551" y="1844739"/>
                  <a:pt x="4577985" y="1844551"/>
                </a:cubicBezTo>
                <a:cubicBezTo>
                  <a:pt x="4526062" y="1843992"/>
                  <a:pt x="4474139" y="1843803"/>
                  <a:pt x="4422216" y="1842869"/>
                </a:cubicBezTo>
                <a:cubicBezTo>
                  <a:pt x="4405628" y="1842496"/>
                  <a:pt x="4388683" y="1837821"/>
                  <a:pt x="4372455" y="1838569"/>
                </a:cubicBezTo>
                <a:cubicBezTo>
                  <a:pt x="4297455" y="1842121"/>
                  <a:pt x="4222455" y="1847730"/>
                  <a:pt x="4147455" y="1850907"/>
                </a:cubicBezTo>
                <a:cubicBezTo>
                  <a:pt x="4104909" y="1852776"/>
                  <a:pt x="4061276" y="1849225"/>
                  <a:pt x="4019089" y="1851841"/>
                </a:cubicBezTo>
                <a:cubicBezTo>
                  <a:pt x="3970414" y="1854832"/>
                  <a:pt x="3922818" y="1862496"/>
                  <a:pt x="3874499" y="1867170"/>
                </a:cubicBezTo>
                <a:cubicBezTo>
                  <a:pt x="3861159" y="1868477"/>
                  <a:pt x="3846376" y="1866796"/>
                  <a:pt x="3832312" y="1866423"/>
                </a:cubicBezTo>
                <a:cubicBezTo>
                  <a:pt x="3816447" y="1866048"/>
                  <a:pt x="3800941" y="1865300"/>
                  <a:pt x="3785076" y="1865114"/>
                </a:cubicBezTo>
                <a:cubicBezTo>
                  <a:pt x="3736757" y="1864739"/>
                  <a:pt x="3688441" y="1865300"/>
                  <a:pt x="3640122" y="1863991"/>
                </a:cubicBezTo>
                <a:cubicBezTo>
                  <a:pt x="3610557" y="1863243"/>
                  <a:pt x="3579549" y="1855580"/>
                  <a:pt x="3552141" y="1858384"/>
                </a:cubicBezTo>
                <a:cubicBezTo>
                  <a:pt x="3496255" y="1863805"/>
                  <a:pt x="3440365" y="1851655"/>
                  <a:pt x="3384478" y="1861748"/>
                </a:cubicBezTo>
                <a:cubicBezTo>
                  <a:pt x="3367166" y="1864739"/>
                  <a:pt x="3343370" y="1857262"/>
                  <a:pt x="3322455" y="1856889"/>
                </a:cubicBezTo>
                <a:cubicBezTo>
                  <a:pt x="3270172" y="1855955"/>
                  <a:pt x="3217890" y="1856141"/>
                  <a:pt x="3165607" y="1856328"/>
                </a:cubicBezTo>
                <a:cubicBezTo>
                  <a:pt x="3118730" y="1856514"/>
                  <a:pt x="3070051" y="1853898"/>
                  <a:pt x="3024980" y="1859132"/>
                </a:cubicBezTo>
                <a:cubicBezTo>
                  <a:pt x="2977744" y="1864739"/>
                  <a:pt x="2935197" y="1863991"/>
                  <a:pt x="2889403" y="1857637"/>
                </a:cubicBezTo>
                <a:cubicBezTo>
                  <a:pt x="2858032" y="1853337"/>
                  <a:pt x="2824859" y="1852776"/>
                  <a:pt x="2792409" y="1851469"/>
                </a:cubicBezTo>
                <a:cubicBezTo>
                  <a:pt x="2757434" y="1849973"/>
                  <a:pt x="2718851" y="1853898"/>
                  <a:pt x="2687120" y="1847730"/>
                </a:cubicBezTo>
                <a:cubicBezTo>
                  <a:pt x="2592647" y="1829410"/>
                  <a:pt x="2495653" y="1825485"/>
                  <a:pt x="2396857" y="1825485"/>
                </a:cubicBezTo>
                <a:cubicBezTo>
                  <a:pt x="2378826" y="1825485"/>
                  <a:pt x="2360436" y="1828101"/>
                  <a:pt x="2343132" y="1830906"/>
                </a:cubicBezTo>
                <a:cubicBezTo>
                  <a:pt x="2242167" y="1847730"/>
                  <a:pt x="2140846" y="1846235"/>
                  <a:pt x="2038082" y="1835953"/>
                </a:cubicBezTo>
                <a:cubicBezTo>
                  <a:pt x="2016807" y="1833710"/>
                  <a:pt x="1993011" y="1833335"/>
                  <a:pt x="1971736" y="1835578"/>
                </a:cubicBezTo>
                <a:cubicBezTo>
                  <a:pt x="1911878" y="1842121"/>
                  <a:pt x="1853827" y="1852964"/>
                  <a:pt x="1793609" y="1857637"/>
                </a:cubicBezTo>
                <a:cubicBezTo>
                  <a:pt x="1694094" y="1865300"/>
                  <a:pt x="1607915" y="1839505"/>
                  <a:pt x="1518852" y="1822681"/>
                </a:cubicBezTo>
                <a:cubicBezTo>
                  <a:pt x="1434115" y="1806793"/>
                  <a:pt x="1362000" y="1770903"/>
                  <a:pt x="1261757" y="1778941"/>
                </a:cubicBezTo>
                <a:cubicBezTo>
                  <a:pt x="1251665" y="1779689"/>
                  <a:pt x="1240486" y="1774641"/>
                  <a:pt x="1229307" y="1773332"/>
                </a:cubicBezTo>
                <a:cubicBezTo>
                  <a:pt x="1198659" y="1769780"/>
                  <a:pt x="1168011" y="1765482"/>
                  <a:pt x="1137000" y="1763799"/>
                </a:cubicBezTo>
                <a:cubicBezTo>
                  <a:pt x="1099140" y="1761555"/>
                  <a:pt x="1060557" y="1762303"/>
                  <a:pt x="1022698" y="1760435"/>
                </a:cubicBezTo>
                <a:cubicBezTo>
                  <a:pt x="974019" y="1758192"/>
                  <a:pt x="926063" y="1752210"/>
                  <a:pt x="877744" y="1752210"/>
                </a:cubicBezTo>
                <a:cubicBezTo>
                  <a:pt x="838802" y="1752210"/>
                  <a:pt x="800219" y="1759126"/>
                  <a:pt x="761640" y="1762492"/>
                </a:cubicBezTo>
                <a:cubicBezTo>
                  <a:pt x="707192" y="1767164"/>
                  <a:pt x="647335" y="1765855"/>
                  <a:pt x="599379" y="1777819"/>
                </a:cubicBezTo>
                <a:cubicBezTo>
                  <a:pt x="548179" y="1790530"/>
                  <a:pt x="499500" y="1796325"/>
                  <a:pt x="446494" y="1792400"/>
                </a:cubicBezTo>
                <a:cubicBezTo>
                  <a:pt x="428827" y="1791091"/>
                  <a:pt x="406110" y="1783239"/>
                  <a:pt x="398179" y="1775203"/>
                </a:cubicBezTo>
                <a:cubicBezTo>
                  <a:pt x="380508" y="1757258"/>
                  <a:pt x="356352" y="1754078"/>
                  <a:pt x="323538" y="1760248"/>
                </a:cubicBezTo>
                <a:cubicBezTo>
                  <a:pt x="295052" y="1765482"/>
                  <a:pt x="260077" y="1768098"/>
                  <a:pt x="240608" y="1778193"/>
                </a:cubicBezTo>
                <a:cubicBezTo>
                  <a:pt x="185437" y="1806793"/>
                  <a:pt x="115123" y="1807727"/>
                  <a:pt x="46616" y="1815390"/>
                </a:cubicBezTo>
                <a:lnTo>
                  <a:pt x="0" y="1816030"/>
                </a:lnTo>
                <a:close/>
              </a:path>
            </a:pathLst>
          </a:custGeom>
          <a:noFill/>
          <a:extLst>
            <a:ext uri="{909E8E84-426E-40DD-AFC4-6F175D3DCCD1}">
              <a14:hiddenFill xmlns:a14="http://schemas.microsoft.com/office/drawing/2010/main">
                <a:solidFill>
                  <a:srgbClr val="FFFFFF"/>
                </a:solidFill>
              </a14:hiddenFill>
            </a:ext>
          </a:extLst>
        </p:spPr>
      </p:pic>
      <p:sp>
        <p:nvSpPr>
          <p:cNvPr id="2075" name="Freeform: Shape 2074">
            <a:extLst>
              <a:ext uri="{FF2B5EF4-FFF2-40B4-BE49-F238E27FC236}">
                <a16:creationId xmlns:a16="http://schemas.microsoft.com/office/drawing/2014/main" id="{974AA512-0626-46EA-9229-571D9AF08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5838"/>
            <a:ext cx="10058400" cy="972715"/>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7" name="Freeform: Shape 2076">
            <a:extLst>
              <a:ext uri="{FF2B5EF4-FFF2-40B4-BE49-F238E27FC236}">
                <a16:creationId xmlns:a16="http://schemas.microsoft.com/office/drawing/2014/main" id="{F0CC1FDC-60B1-49C3-861C-17B43B8F4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5838"/>
            <a:ext cx="10058400" cy="972715"/>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solidFill>
            <a:srgbClr val="FFFFFF"/>
          </a:solidFill>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Baltimore authorities rush to rescue after bridge collapse">
            <a:extLst>
              <a:ext uri="{FF2B5EF4-FFF2-40B4-BE49-F238E27FC236}">
                <a16:creationId xmlns:a16="http://schemas.microsoft.com/office/drawing/2014/main" id="{CBADBF31-BF3F-AC88-4DE4-13E19F20FE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4" b="9192"/>
          <a:stretch/>
        </p:blipFill>
        <p:spPr bwMode="auto">
          <a:xfrm>
            <a:off x="5" y="5243561"/>
            <a:ext cx="4950618" cy="2528844"/>
          </a:xfrm>
          <a:custGeom>
            <a:avLst/>
            <a:gdLst/>
            <a:ahLst/>
            <a:cxnLst/>
            <a:rect l="l" t="t" r="r" b="b"/>
            <a:pathLst>
              <a:path w="6000749" h="2231333">
                <a:moveTo>
                  <a:pt x="0" y="0"/>
                </a:moveTo>
                <a:lnTo>
                  <a:pt x="72691" y="17406"/>
                </a:lnTo>
                <a:cubicBezTo>
                  <a:pt x="148481" y="30383"/>
                  <a:pt x="220742" y="46698"/>
                  <a:pt x="296226" y="60097"/>
                </a:cubicBezTo>
                <a:cubicBezTo>
                  <a:pt x="370206" y="73144"/>
                  <a:pt x="437720" y="89379"/>
                  <a:pt x="480349" y="125216"/>
                </a:cubicBezTo>
                <a:cubicBezTo>
                  <a:pt x="499356" y="141007"/>
                  <a:pt x="525382" y="157498"/>
                  <a:pt x="557943" y="163615"/>
                </a:cubicBezTo>
                <a:cubicBezTo>
                  <a:pt x="604345" y="172288"/>
                  <a:pt x="661153" y="169660"/>
                  <a:pt x="711165" y="175553"/>
                </a:cubicBezTo>
                <a:cubicBezTo>
                  <a:pt x="770063" y="182444"/>
                  <a:pt x="837588" y="186028"/>
                  <a:pt x="879549" y="204398"/>
                </a:cubicBezTo>
                <a:cubicBezTo>
                  <a:pt x="916855" y="220790"/>
                  <a:pt x="953854" y="232504"/>
                  <a:pt x="1001116" y="239544"/>
                </a:cubicBezTo>
                <a:cubicBezTo>
                  <a:pt x="1034231" y="244450"/>
                  <a:pt x="1060246" y="258298"/>
                  <a:pt x="1094195" y="261386"/>
                </a:cubicBezTo>
                <a:cubicBezTo>
                  <a:pt x="1138866" y="265586"/>
                  <a:pt x="1183578" y="267515"/>
                  <a:pt x="1223714" y="278216"/>
                </a:cubicBezTo>
                <a:cubicBezTo>
                  <a:pt x="1265355" y="289268"/>
                  <a:pt x="1311850" y="296041"/>
                  <a:pt x="1355118" y="305728"/>
                </a:cubicBezTo>
                <a:cubicBezTo>
                  <a:pt x="1378079" y="310949"/>
                  <a:pt x="1397488" y="319320"/>
                  <a:pt x="1419786" y="325014"/>
                </a:cubicBezTo>
                <a:cubicBezTo>
                  <a:pt x="1460608" y="335427"/>
                  <a:pt x="1502094" y="345369"/>
                  <a:pt x="1543857" y="354704"/>
                </a:cubicBezTo>
                <a:cubicBezTo>
                  <a:pt x="1585615" y="364042"/>
                  <a:pt x="1625938" y="376037"/>
                  <a:pt x="1671046" y="380742"/>
                </a:cubicBezTo>
                <a:cubicBezTo>
                  <a:pt x="1747931" y="388655"/>
                  <a:pt x="1830546" y="388197"/>
                  <a:pt x="1905505" y="397894"/>
                </a:cubicBezTo>
                <a:cubicBezTo>
                  <a:pt x="1981587" y="407809"/>
                  <a:pt x="2054123" y="423518"/>
                  <a:pt x="2122945" y="441265"/>
                </a:cubicBezTo>
                <a:cubicBezTo>
                  <a:pt x="2177385" y="455212"/>
                  <a:pt x="2228581" y="469434"/>
                  <a:pt x="2294752" y="471132"/>
                </a:cubicBezTo>
                <a:cubicBezTo>
                  <a:pt x="2331677" y="472097"/>
                  <a:pt x="2371413" y="480022"/>
                  <a:pt x="2395408" y="492459"/>
                </a:cubicBezTo>
                <a:cubicBezTo>
                  <a:pt x="2447358" y="519600"/>
                  <a:pt x="2511091" y="534866"/>
                  <a:pt x="2582175" y="545493"/>
                </a:cubicBezTo>
                <a:cubicBezTo>
                  <a:pt x="2677109" y="559894"/>
                  <a:pt x="2771051" y="575003"/>
                  <a:pt x="2866262" y="588797"/>
                </a:cubicBezTo>
                <a:cubicBezTo>
                  <a:pt x="2922430" y="597022"/>
                  <a:pt x="2978375" y="606222"/>
                  <a:pt x="3037156" y="609731"/>
                </a:cubicBezTo>
                <a:cubicBezTo>
                  <a:pt x="3157312" y="617135"/>
                  <a:pt x="3279825" y="620613"/>
                  <a:pt x="3400819" y="626199"/>
                </a:cubicBezTo>
                <a:cubicBezTo>
                  <a:pt x="3440401" y="627914"/>
                  <a:pt x="3478288" y="633082"/>
                  <a:pt x="3518455" y="633772"/>
                </a:cubicBezTo>
                <a:cubicBezTo>
                  <a:pt x="3561909" y="634558"/>
                  <a:pt x="3607887" y="630076"/>
                  <a:pt x="3651344" y="630862"/>
                </a:cubicBezTo>
                <a:cubicBezTo>
                  <a:pt x="3723634" y="632065"/>
                  <a:pt x="3794232" y="636721"/>
                  <a:pt x="3866545" y="638110"/>
                </a:cubicBezTo>
                <a:cubicBezTo>
                  <a:pt x="4006048" y="640676"/>
                  <a:pt x="4145775" y="642267"/>
                  <a:pt x="4285473" y="643672"/>
                </a:cubicBezTo>
                <a:cubicBezTo>
                  <a:pt x="4315376" y="643937"/>
                  <a:pt x="4347227" y="639960"/>
                  <a:pt x="4376827" y="640645"/>
                </a:cubicBezTo>
                <a:cubicBezTo>
                  <a:pt x="4455422" y="642649"/>
                  <a:pt x="4533821" y="645812"/>
                  <a:pt x="4611885" y="649215"/>
                </a:cubicBezTo>
                <a:cubicBezTo>
                  <a:pt x="4659174" y="651343"/>
                  <a:pt x="4705683" y="655658"/>
                  <a:pt x="4753275" y="657364"/>
                </a:cubicBezTo>
                <a:cubicBezTo>
                  <a:pt x="4791350" y="658729"/>
                  <a:pt x="4830284" y="658461"/>
                  <a:pt x="4869418" y="657033"/>
                </a:cubicBezTo>
                <a:cubicBezTo>
                  <a:pt x="4903115" y="655813"/>
                  <a:pt x="4937687" y="650502"/>
                  <a:pt x="4971135" y="650073"/>
                </a:cubicBezTo>
                <a:cubicBezTo>
                  <a:pt x="5061658" y="648863"/>
                  <a:pt x="5151317" y="649289"/>
                  <a:pt x="5241230" y="648922"/>
                </a:cubicBezTo>
                <a:cubicBezTo>
                  <a:pt x="5277253" y="648693"/>
                  <a:pt x="5313811" y="647065"/>
                  <a:pt x="5348950" y="648282"/>
                </a:cubicBezTo>
                <a:cubicBezTo>
                  <a:pt x="5442985" y="651293"/>
                  <a:pt x="5535910" y="656727"/>
                  <a:pt x="5630173" y="658762"/>
                </a:cubicBezTo>
                <a:cubicBezTo>
                  <a:pt x="5708356" y="660447"/>
                  <a:pt x="5788181" y="658310"/>
                  <a:pt x="5867229" y="658361"/>
                </a:cubicBezTo>
                <a:cubicBezTo>
                  <a:pt x="5900756" y="658488"/>
                  <a:pt x="5933146" y="660852"/>
                  <a:pt x="5966564" y="660237"/>
                </a:cubicBezTo>
                <a:lnTo>
                  <a:pt x="6000749" y="659420"/>
                </a:lnTo>
                <a:lnTo>
                  <a:pt x="6000749" y="2231333"/>
                </a:lnTo>
                <a:lnTo>
                  <a:pt x="0" y="2231333"/>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Deadly D.C. Metro collision">
            <a:extLst>
              <a:ext uri="{FF2B5EF4-FFF2-40B4-BE49-F238E27FC236}">
                <a16:creationId xmlns:a16="http://schemas.microsoft.com/office/drawing/2014/main" id="{61E590F7-9C05-B1AB-ABDF-1C4C7FDB0F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2792" r="4" b="13973"/>
          <a:stretch/>
        </p:blipFill>
        <p:spPr bwMode="auto">
          <a:xfrm>
            <a:off x="5107775" y="5152824"/>
            <a:ext cx="4950619" cy="2619576"/>
          </a:xfrm>
          <a:custGeom>
            <a:avLst/>
            <a:gdLst/>
            <a:ahLst/>
            <a:cxnLst/>
            <a:rect l="l" t="t" r="r" b="b"/>
            <a:pathLst>
              <a:path w="6000750" h="2311390">
                <a:moveTo>
                  <a:pt x="6000750" y="0"/>
                </a:moveTo>
                <a:lnTo>
                  <a:pt x="6000750" y="2311390"/>
                </a:lnTo>
                <a:lnTo>
                  <a:pt x="0" y="2311390"/>
                </a:lnTo>
                <a:lnTo>
                  <a:pt x="0" y="734920"/>
                </a:lnTo>
                <a:lnTo>
                  <a:pt x="1095" y="734894"/>
                </a:lnTo>
                <a:cubicBezTo>
                  <a:pt x="43984" y="734250"/>
                  <a:pt x="86048" y="738067"/>
                  <a:pt x="129385" y="735472"/>
                </a:cubicBezTo>
                <a:cubicBezTo>
                  <a:pt x="232307" y="729284"/>
                  <a:pt x="335601" y="720589"/>
                  <a:pt x="439001" y="712634"/>
                </a:cubicBezTo>
                <a:cubicBezTo>
                  <a:pt x="545634" y="704406"/>
                  <a:pt x="651969" y="696599"/>
                  <a:pt x="758504" y="687629"/>
                </a:cubicBezTo>
                <a:cubicBezTo>
                  <a:pt x="816779" y="682526"/>
                  <a:pt x="875044" y="674778"/>
                  <a:pt x="933292" y="669489"/>
                </a:cubicBezTo>
                <a:cubicBezTo>
                  <a:pt x="984352" y="664848"/>
                  <a:pt x="1035370" y="662477"/>
                  <a:pt x="1086506" y="658393"/>
                </a:cubicBezTo>
                <a:cubicBezTo>
                  <a:pt x="1130782" y="654718"/>
                  <a:pt x="1175257" y="649884"/>
                  <a:pt x="1219534" y="646211"/>
                </a:cubicBezTo>
                <a:cubicBezTo>
                  <a:pt x="1290462" y="640432"/>
                  <a:pt x="1361113" y="635263"/>
                  <a:pt x="1431711" y="629722"/>
                </a:cubicBezTo>
                <a:cubicBezTo>
                  <a:pt x="1461217" y="627211"/>
                  <a:pt x="1492578" y="627456"/>
                  <a:pt x="1519667" y="620761"/>
                </a:cubicBezTo>
                <a:cubicBezTo>
                  <a:pt x="1587916" y="603847"/>
                  <a:pt x="1656387" y="596155"/>
                  <a:pt x="1725966" y="591136"/>
                </a:cubicBezTo>
                <a:cubicBezTo>
                  <a:pt x="1749762" y="589442"/>
                  <a:pt x="1775054" y="585455"/>
                  <a:pt x="1797450" y="579050"/>
                </a:cubicBezTo>
                <a:cubicBezTo>
                  <a:pt x="1843316" y="566085"/>
                  <a:pt x="1887380" y="550735"/>
                  <a:pt x="1932323" y="536394"/>
                </a:cubicBezTo>
                <a:cubicBezTo>
                  <a:pt x="1937189" y="534756"/>
                  <a:pt x="1943230" y="533703"/>
                  <a:pt x="1948503" y="532386"/>
                </a:cubicBezTo>
                <a:cubicBezTo>
                  <a:pt x="1978398" y="524909"/>
                  <a:pt x="2007931" y="517486"/>
                  <a:pt x="2037880" y="510381"/>
                </a:cubicBezTo>
                <a:cubicBezTo>
                  <a:pt x="2054086" y="506558"/>
                  <a:pt x="2070838" y="503979"/>
                  <a:pt x="2087076" y="500340"/>
                </a:cubicBezTo>
                <a:cubicBezTo>
                  <a:pt x="2149873" y="486094"/>
                  <a:pt x="2221079" y="484810"/>
                  <a:pt x="2272858" y="454575"/>
                </a:cubicBezTo>
                <a:cubicBezTo>
                  <a:pt x="2306495" y="435047"/>
                  <a:pt x="2341595" y="433439"/>
                  <a:pt x="2380104" y="430211"/>
                </a:cubicBezTo>
                <a:cubicBezTo>
                  <a:pt x="2409257" y="427750"/>
                  <a:pt x="2438807" y="422967"/>
                  <a:pt x="2468103" y="418977"/>
                </a:cubicBezTo>
                <a:cubicBezTo>
                  <a:pt x="2519585" y="412197"/>
                  <a:pt x="2571014" y="405050"/>
                  <a:pt x="2622548" y="398641"/>
                </a:cubicBezTo>
                <a:cubicBezTo>
                  <a:pt x="2639023" y="396667"/>
                  <a:pt x="2656458" y="398902"/>
                  <a:pt x="2672418" y="395869"/>
                </a:cubicBezTo>
                <a:cubicBezTo>
                  <a:pt x="2746164" y="381759"/>
                  <a:pt x="2819620" y="365613"/>
                  <a:pt x="2893419" y="351874"/>
                </a:cubicBezTo>
                <a:cubicBezTo>
                  <a:pt x="2935275" y="344016"/>
                  <a:pt x="2978972" y="341367"/>
                  <a:pt x="3020366" y="332819"/>
                </a:cubicBezTo>
                <a:cubicBezTo>
                  <a:pt x="3068131" y="322983"/>
                  <a:pt x="3114167" y="308673"/>
                  <a:pt x="3161342" y="297221"/>
                </a:cubicBezTo>
                <a:cubicBezTo>
                  <a:pt x="3174363" y="294043"/>
                  <a:pt x="3189236" y="293620"/>
                  <a:pt x="3203211" y="292002"/>
                </a:cubicBezTo>
                <a:cubicBezTo>
                  <a:pt x="3218970" y="290132"/>
                  <a:pt x="3234426" y="288683"/>
                  <a:pt x="3250159" y="286626"/>
                </a:cubicBezTo>
                <a:cubicBezTo>
                  <a:pt x="3298046" y="280173"/>
                  <a:pt x="3345799" y="272793"/>
                  <a:pt x="3393818" y="267264"/>
                </a:cubicBezTo>
                <a:cubicBezTo>
                  <a:pt x="3423192" y="263828"/>
                  <a:pt x="3454972" y="267035"/>
                  <a:pt x="3481709" y="260387"/>
                </a:cubicBezTo>
                <a:cubicBezTo>
                  <a:pt x="3536269" y="247128"/>
                  <a:pt x="3593315" y="251261"/>
                  <a:pt x="3647216" y="233376"/>
                </a:cubicBezTo>
                <a:cubicBezTo>
                  <a:pt x="3663932" y="227970"/>
                  <a:pt x="3688545" y="232011"/>
                  <a:pt x="3709303" y="229426"/>
                </a:cubicBezTo>
                <a:cubicBezTo>
                  <a:pt x="3761194" y="222966"/>
                  <a:pt x="3812926" y="215397"/>
                  <a:pt x="3864658" y="207827"/>
                </a:cubicBezTo>
                <a:cubicBezTo>
                  <a:pt x="3911039" y="201022"/>
                  <a:pt x="3959599" y="196736"/>
                  <a:pt x="4003479" y="185188"/>
                </a:cubicBezTo>
                <a:cubicBezTo>
                  <a:pt x="4049450" y="172966"/>
                  <a:pt x="4091676" y="167696"/>
                  <a:pt x="4137908" y="167519"/>
                </a:cubicBezTo>
                <a:cubicBezTo>
                  <a:pt x="4169572" y="167345"/>
                  <a:pt x="4202492" y="163215"/>
                  <a:pt x="4234801" y="159925"/>
                </a:cubicBezTo>
                <a:cubicBezTo>
                  <a:pt x="4269637" y="156466"/>
                  <a:pt x="4307279" y="147130"/>
                  <a:pt x="4339563" y="148755"/>
                </a:cubicBezTo>
                <a:cubicBezTo>
                  <a:pt x="4435676" y="153547"/>
                  <a:pt x="4532252" y="143733"/>
                  <a:pt x="4630058" y="129778"/>
                </a:cubicBezTo>
                <a:cubicBezTo>
                  <a:pt x="4647908" y="127231"/>
                  <a:pt x="4665744" y="122044"/>
                  <a:pt x="4682478" y="116824"/>
                </a:cubicBezTo>
                <a:cubicBezTo>
                  <a:pt x="4780055" y="85907"/>
                  <a:pt x="4880571" y="73077"/>
                  <a:pt x="4983757" y="68740"/>
                </a:cubicBezTo>
                <a:cubicBezTo>
                  <a:pt x="5005136" y="67956"/>
                  <a:pt x="5028746" y="64966"/>
                  <a:pt x="5049491" y="59740"/>
                </a:cubicBezTo>
                <a:cubicBezTo>
                  <a:pt x="5107825" y="44808"/>
                  <a:pt x="5163762" y="25875"/>
                  <a:pt x="5222717" y="12743"/>
                </a:cubicBezTo>
                <a:cubicBezTo>
                  <a:pt x="5320152" y="-8899"/>
                  <a:pt x="5409110" y="4465"/>
                  <a:pt x="5499656" y="8541"/>
                </a:cubicBezTo>
                <a:cubicBezTo>
                  <a:pt x="5585788" y="12301"/>
                  <a:pt x="5662249" y="37645"/>
                  <a:pt x="5760352" y="15529"/>
                </a:cubicBezTo>
                <a:cubicBezTo>
                  <a:pt x="5770237" y="13363"/>
                  <a:pt x="5782017" y="16781"/>
                  <a:pt x="5793269" y="16498"/>
                </a:cubicBezTo>
                <a:cubicBezTo>
                  <a:pt x="5824111" y="15685"/>
                  <a:pt x="5855059" y="15611"/>
                  <a:pt x="5885997" y="12898"/>
                </a:cubicBezTo>
                <a:cubicBezTo>
                  <a:pt x="5923794" y="9771"/>
                  <a:pt x="5961885" y="3581"/>
                  <a:pt x="5999628" y="83"/>
                </a:cubicBezTo>
                <a:close/>
              </a:path>
            </a:pathLst>
          </a:custGeom>
          <a:noFill/>
          <a:extLst>
            <a:ext uri="{909E8E84-426E-40DD-AFC4-6F175D3DCCD1}">
              <a14:hiddenFill xmlns:a14="http://schemas.microsoft.com/office/drawing/2010/main">
                <a:solidFill>
                  <a:srgbClr val="FFFFFF"/>
                </a:solidFill>
              </a14:hiddenFill>
            </a:ext>
          </a:extLst>
        </p:spPr>
      </p:pic>
      <p:grpSp>
        <p:nvGrpSpPr>
          <p:cNvPr id="2079" name="Group 2078">
            <a:extLst>
              <a:ext uri="{FF2B5EF4-FFF2-40B4-BE49-F238E27FC236}">
                <a16:creationId xmlns:a16="http://schemas.microsoft.com/office/drawing/2014/main" id="{9B2319FA-B636-4971-BA3D-EA448709D9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27606"/>
            <a:ext cx="10058400" cy="1364333"/>
            <a:chOff x="0" y="4083182"/>
            <a:chExt cx="12192000" cy="1203823"/>
          </a:xfrm>
          <a:effectLst>
            <a:outerShdw blurRad="381000" dist="152400" dir="16200000" rotWithShape="0">
              <a:prstClr val="black">
                <a:alpha val="10000"/>
              </a:prstClr>
            </a:outerShdw>
          </a:effectLst>
        </p:grpSpPr>
        <p:sp>
          <p:nvSpPr>
            <p:cNvPr id="2080" name="Freeform: Shape 2079">
              <a:extLst>
                <a:ext uri="{FF2B5EF4-FFF2-40B4-BE49-F238E27FC236}">
                  <a16:creationId xmlns:a16="http://schemas.microsoft.com/office/drawing/2014/main" id="{E88A025D-FBC9-4004-BFA0-5E3DC3E9B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1" name="Freeform: Shape 2080">
              <a:extLst>
                <a:ext uri="{FF2B5EF4-FFF2-40B4-BE49-F238E27FC236}">
                  <a16:creationId xmlns:a16="http://schemas.microsoft.com/office/drawing/2014/main" id="{D088221B-C76B-4ADD-99AA-26982E3E7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descr="Text&#10;&#10;AI-generated content may be incorrect.">
            <a:extLst>
              <a:ext uri="{FF2B5EF4-FFF2-40B4-BE49-F238E27FC236}">
                <a16:creationId xmlns:a16="http://schemas.microsoft.com/office/drawing/2014/main" id="{38782E12-0EEC-4B93-E0A1-1404E7EA59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4423" y="1780461"/>
            <a:ext cx="7772406" cy="55517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15" y="3736205"/>
            <a:ext cx="10066743" cy="4036192"/>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691515" y="4426610"/>
            <a:ext cx="3477426" cy="2718542"/>
          </a:xfrm>
          <a:prstGeom prst="rect">
            <a:avLst/>
          </a:prstGeom>
        </p:spPr>
        <p:txBody>
          <a:bodyPr vert="horz" lIns="0" tIns="16510" rIns="0" bIns="0" rtlCol="0">
            <a:normAutofit/>
          </a:bodyPr>
          <a:lstStyle/>
          <a:p>
            <a:pPr marL="12700">
              <a:spcBef>
                <a:spcPts val="130"/>
              </a:spcBef>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800 MHz RINS </a:t>
            </a:r>
            <a:r>
              <a:rPr lang="en-US" spc="-10" dirty="0">
                <a:solidFill>
                  <a:schemeClr val="bg1"/>
                </a:solidFill>
                <a:latin typeface="Tahoma" panose="020B0604030504040204" pitchFamily="34" charset="0"/>
                <a:ea typeface="Tahoma" panose="020B0604030504040204" pitchFamily="34" charset="0"/>
                <a:cs typeface="Tahoma" panose="020B0604030504040204" pitchFamily="34" charset="0"/>
              </a:rPr>
              <a:t>Channels</a:t>
            </a:r>
          </a:p>
        </p:txBody>
      </p:sp>
      <p:pic>
        <p:nvPicPr>
          <p:cNvPr id="7" name="Graphic 6" descr="Wireless router">
            <a:extLst>
              <a:ext uri="{FF2B5EF4-FFF2-40B4-BE49-F238E27FC236}">
                <a16:creationId xmlns:a16="http://schemas.microsoft.com/office/drawing/2014/main" id="{06D42A0D-B504-128D-A3F0-9545A33977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0423" y="627247"/>
            <a:ext cx="2798517" cy="2798517"/>
          </a:xfrm>
          <a:prstGeom prst="rect">
            <a:avLst/>
          </a:prstGeom>
        </p:spPr>
      </p:pic>
      <p:sp>
        <p:nvSpPr>
          <p:cNvPr id="3" name="object 3"/>
          <p:cNvSpPr txBox="1">
            <a:spLocks noGrp="1"/>
          </p:cNvSpPr>
          <p:nvPr>
            <p:ph type="body" idx="1"/>
          </p:nvPr>
        </p:nvSpPr>
        <p:spPr>
          <a:xfrm>
            <a:off x="4648200" y="4343400"/>
            <a:ext cx="5197944" cy="3217622"/>
          </a:xfrm>
          <a:prstGeom prst="rect">
            <a:avLst/>
          </a:prstGeom>
        </p:spPr>
        <p:txBody>
          <a:bodyPr vert="horz" lIns="0" tIns="83185" rIns="0" bIns="0" rtlCol="0" anchor="ctr">
            <a:normAutofit/>
          </a:bodyPr>
          <a:lstStyle/>
          <a:p>
            <a:pPr marL="394335" indent="-381635">
              <a:lnSpc>
                <a:spcPct val="90000"/>
              </a:lnSpc>
              <a:spcBef>
                <a:spcPts val="655"/>
              </a:spcBef>
              <a:buFont typeface="Arial"/>
              <a:buChar char="•"/>
              <a:tabLst>
                <a:tab pos="39433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800</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MHz</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RINS</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channels</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require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specific</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FCC</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license</a:t>
            </a:r>
          </a:p>
          <a:p>
            <a:pPr marL="394335" marR="734060" indent="-382270">
              <a:lnSpc>
                <a:spcPct val="90000"/>
              </a:lnSpc>
              <a:spcBef>
                <a:spcPts val="860"/>
              </a:spcBef>
              <a:buFont typeface="Arial"/>
              <a:buChar char="•"/>
              <a:tabLst>
                <a:tab pos="394335" algn="l"/>
              </a:tabLst>
            </a:pPr>
            <a:endParaRPr lang="en-US"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94335" marR="734060" indent="-382270">
              <a:lnSpc>
                <a:spcPct val="90000"/>
              </a:lnSpc>
              <a:spcBef>
                <a:spcPts val="860"/>
              </a:spcBef>
              <a:buFont typeface="Arial"/>
              <a:buChar char="•"/>
              <a:tabLst>
                <a:tab pos="39433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Use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of the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RINS frequencies</a:t>
            </a:r>
            <a:r>
              <a:rPr lang="en-US" sz="13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is</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limited</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to</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National</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Capital Region</a:t>
            </a:r>
          </a:p>
          <a:p>
            <a:pPr marL="394335" marR="280035" indent="-382270">
              <a:lnSpc>
                <a:spcPct val="90000"/>
              </a:lnSpc>
              <a:spcBef>
                <a:spcPts val="810"/>
              </a:spcBef>
              <a:buFont typeface="Arial"/>
              <a:buChar char="•"/>
              <a:tabLst>
                <a:tab pos="394335" algn="l"/>
              </a:tabLst>
            </a:pPr>
            <a:endParaRPr lang="en-US"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94335" marR="280035" indent="-382270">
              <a:lnSpc>
                <a:spcPct val="90000"/>
              </a:lnSpc>
              <a:spcBef>
                <a:spcPts val="810"/>
              </a:spcBef>
              <a:buFont typeface="Arial"/>
              <a:buChar char="•"/>
              <a:tabLst>
                <a:tab pos="39433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frequencies cannot</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throughout</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Region</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as</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they</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are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also</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licensed</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extensively</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in proximate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states</a:t>
            </a:r>
          </a:p>
          <a:p>
            <a:pPr marL="394335" marR="5080" indent="-382270">
              <a:lnSpc>
                <a:spcPct val="90000"/>
              </a:lnSpc>
              <a:spcBef>
                <a:spcPts val="815"/>
              </a:spcBef>
              <a:buFont typeface="Arial"/>
              <a:buChar char="•"/>
              <a:tabLst>
                <a:tab pos="394335" algn="l"/>
              </a:tabLst>
            </a:pPr>
            <a:endParaRPr lang="en-US"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94335" marR="5080" indent="-382270">
              <a:lnSpc>
                <a:spcPct val="90000"/>
              </a:lnSpc>
              <a:spcBef>
                <a:spcPts val="815"/>
              </a:spcBef>
              <a:buFont typeface="Arial"/>
              <a:buChar char="•"/>
              <a:tabLst>
                <a:tab pos="39433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These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are included in</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code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plug</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in</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event</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that</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50" dirty="0">
                <a:solidFill>
                  <a:schemeClr val="bg1"/>
                </a:solidFill>
                <a:latin typeface="Tahoma" panose="020B0604030504040204" pitchFamily="34" charset="0"/>
                <a:ea typeface="Tahoma" panose="020B0604030504040204" pitchFamily="34" charset="0"/>
                <a:cs typeface="Tahoma" panose="020B0604030504040204" pitchFamily="34" charset="0"/>
              </a:rPr>
              <a:t>a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Region 20</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goes</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to</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National</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Capital</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Region and</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requires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interoperability</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with</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licensed</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user</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and</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licensed</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user</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permits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operation</a:t>
            </a:r>
            <a:r>
              <a:rPr lang="en-US" sz="1300" spc="-3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under</a:t>
            </a:r>
            <a:r>
              <a:rPr lang="en-US" sz="1300" spc="-3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their</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a:t>
            </a:r>
            <a:r>
              <a:rPr lang="en-US" sz="1300" spc="-4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interoperability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20522" y="724789"/>
            <a:ext cx="2828925" cy="1948281"/>
          </a:xfrm>
          <a:prstGeom prst="rect">
            <a:avLst/>
          </a:prstGeom>
        </p:spPr>
        <p:txBody>
          <a:bodyPr vert="horz" lIns="91440" tIns="45720" rIns="91440" bIns="45720" rtlCol="0" anchor="b">
            <a:normAutofit/>
          </a:bodyPr>
          <a:lstStyle/>
          <a:p>
            <a:pPr marL="12700" algn="l" rtl="0">
              <a:lnSpc>
                <a:spcPct val="90000"/>
              </a:lnSpc>
              <a:spcBef>
                <a:spcPct val="0"/>
              </a:spcBef>
            </a:pPr>
            <a:r>
              <a:rPr lang="en-US" sz="4400" kern="1200" dirty="0">
                <a:solidFill>
                  <a:schemeClr val="bg1"/>
                </a:solidFill>
                <a:latin typeface="+mj-lt"/>
                <a:ea typeface="+mj-ea"/>
                <a:cs typeface="+mj-cs"/>
              </a:rPr>
              <a:t>Deployable</a:t>
            </a:r>
            <a:r>
              <a:rPr lang="en-US" sz="4400" kern="1200" spc="-80" dirty="0">
                <a:solidFill>
                  <a:schemeClr val="bg1"/>
                </a:solidFill>
                <a:latin typeface="+mj-lt"/>
                <a:ea typeface="+mj-ea"/>
                <a:cs typeface="+mj-cs"/>
              </a:rPr>
              <a:t> </a:t>
            </a:r>
            <a:r>
              <a:rPr lang="en-US" sz="4400" kern="1200" spc="-10" dirty="0">
                <a:solidFill>
                  <a:schemeClr val="bg1"/>
                </a:solidFill>
                <a:latin typeface="+mj-lt"/>
                <a:ea typeface="+mj-ea"/>
                <a:cs typeface="+mj-cs"/>
              </a:rPr>
              <a:t>Trunking</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4" y="2916923"/>
            <a:ext cx="2685453" cy="20726"/>
          </a:xfrm>
          <a:custGeom>
            <a:avLst/>
            <a:gdLst>
              <a:gd name="connsiteX0" fmla="*/ 0 w 2685453"/>
              <a:gd name="connsiteY0" fmla="*/ 0 h 20726"/>
              <a:gd name="connsiteX1" fmla="*/ 644509 w 2685453"/>
              <a:gd name="connsiteY1" fmla="*/ 0 h 20726"/>
              <a:gd name="connsiteX2" fmla="*/ 1315872 w 2685453"/>
              <a:gd name="connsiteY2" fmla="*/ 0 h 20726"/>
              <a:gd name="connsiteX3" fmla="*/ 1987235 w 2685453"/>
              <a:gd name="connsiteY3" fmla="*/ 0 h 20726"/>
              <a:gd name="connsiteX4" fmla="*/ 2685453 w 2685453"/>
              <a:gd name="connsiteY4" fmla="*/ 0 h 20726"/>
              <a:gd name="connsiteX5" fmla="*/ 2685453 w 2685453"/>
              <a:gd name="connsiteY5" fmla="*/ 20726 h 20726"/>
              <a:gd name="connsiteX6" fmla="*/ 2014090 w 2685453"/>
              <a:gd name="connsiteY6" fmla="*/ 20726 h 20726"/>
              <a:gd name="connsiteX7" fmla="*/ 1396436 w 2685453"/>
              <a:gd name="connsiteY7" fmla="*/ 20726 h 20726"/>
              <a:gd name="connsiteX8" fmla="*/ 778781 w 2685453"/>
              <a:gd name="connsiteY8" fmla="*/ 20726 h 20726"/>
              <a:gd name="connsiteX9" fmla="*/ 0 w 2685453"/>
              <a:gd name="connsiteY9" fmla="*/ 20726 h 20726"/>
              <a:gd name="connsiteX10" fmla="*/ 0 w 2685453"/>
              <a:gd name="connsiteY10" fmla="*/ 0 h 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5453" h="20726" fill="none" extrusionOk="0">
                <a:moveTo>
                  <a:pt x="0" y="0"/>
                </a:moveTo>
                <a:cubicBezTo>
                  <a:pt x="197213" y="-3663"/>
                  <a:pt x="490688" y="-19592"/>
                  <a:pt x="644509" y="0"/>
                </a:cubicBezTo>
                <a:cubicBezTo>
                  <a:pt x="798330" y="19592"/>
                  <a:pt x="1099469" y="-6367"/>
                  <a:pt x="1315872" y="0"/>
                </a:cubicBezTo>
                <a:cubicBezTo>
                  <a:pt x="1532275" y="6367"/>
                  <a:pt x="1777982" y="-155"/>
                  <a:pt x="1987235" y="0"/>
                </a:cubicBezTo>
                <a:cubicBezTo>
                  <a:pt x="2196488" y="155"/>
                  <a:pt x="2498024" y="15140"/>
                  <a:pt x="2685453" y="0"/>
                </a:cubicBezTo>
                <a:cubicBezTo>
                  <a:pt x="2684719" y="6850"/>
                  <a:pt x="2685435" y="11249"/>
                  <a:pt x="2685453" y="20726"/>
                </a:cubicBezTo>
                <a:cubicBezTo>
                  <a:pt x="2400341" y="42098"/>
                  <a:pt x="2276232" y="8009"/>
                  <a:pt x="2014090" y="20726"/>
                </a:cubicBezTo>
                <a:cubicBezTo>
                  <a:pt x="1751948" y="33443"/>
                  <a:pt x="1559535" y="-8202"/>
                  <a:pt x="1396436" y="20726"/>
                </a:cubicBezTo>
                <a:cubicBezTo>
                  <a:pt x="1233337" y="49654"/>
                  <a:pt x="957148" y="-1227"/>
                  <a:pt x="778781" y="20726"/>
                </a:cubicBezTo>
                <a:cubicBezTo>
                  <a:pt x="600414" y="42679"/>
                  <a:pt x="344497" y="-15833"/>
                  <a:pt x="0" y="20726"/>
                </a:cubicBezTo>
                <a:cubicBezTo>
                  <a:pt x="-878" y="12884"/>
                  <a:pt x="-709" y="5696"/>
                  <a:pt x="0" y="0"/>
                </a:cubicBezTo>
                <a:close/>
              </a:path>
              <a:path w="2685453" h="20726" stroke="0" extrusionOk="0">
                <a:moveTo>
                  <a:pt x="0" y="0"/>
                </a:moveTo>
                <a:cubicBezTo>
                  <a:pt x="166121" y="11061"/>
                  <a:pt x="491151" y="-8059"/>
                  <a:pt x="644509" y="0"/>
                </a:cubicBezTo>
                <a:cubicBezTo>
                  <a:pt x="797867" y="8059"/>
                  <a:pt x="1013650" y="13388"/>
                  <a:pt x="1235308" y="0"/>
                </a:cubicBezTo>
                <a:cubicBezTo>
                  <a:pt x="1456966" y="-13388"/>
                  <a:pt x="1604597" y="-12633"/>
                  <a:pt x="1960381" y="0"/>
                </a:cubicBezTo>
                <a:cubicBezTo>
                  <a:pt x="2316165" y="12633"/>
                  <a:pt x="2356758" y="-4999"/>
                  <a:pt x="2685453" y="0"/>
                </a:cubicBezTo>
                <a:cubicBezTo>
                  <a:pt x="2684463" y="5953"/>
                  <a:pt x="2686037" y="13857"/>
                  <a:pt x="2685453" y="20726"/>
                </a:cubicBezTo>
                <a:cubicBezTo>
                  <a:pt x="2379722" y="32990"/>
                  <a:pt x="2276526" y="35654"/>
                  <a:pt x="2067799" y="20726"/>
                </a:cubicBezTo>
                <a:cubicBezTo>
                  <a:pt x="1859072" y="5798"/>
                  <a:pt x="1725478" y="28539"/>
                  <a:pt x="1450145" y="20726"/>
                </a:cubicBezTo>
                <a:cubicBezTo>
                  <a:pt x="1174812" y="12913"/>
                  <a:pt x="876049" y="25039"/>
                  <a:pt x="725072" y="20726"/>
                </a:cubicBezTo>
                <a:cubicBezTo>
                  <a:pt x="574095" y="16413"/>
                  <a:pt x="294504" y="38761"/>
                  <a:pt x="0" y="20726"/>
                </a:cubicBezTo>
                <a:cubicBezTo>
                  <a:pt x="-541" y="14295"/>
                  <a:pt x="-959" y="92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20522" y="3181502"/>
            <a:ext cx="2828925" cy="3865474"/>
          </a:xfrm>
          <a:prstGeom prst="rect">
            <a:avLst/>
          </a:prstGeom>
        </p:spPr>
        <p:txBody>
          <a:bodyPr vert="horz" lIns="91440" tIns="45720" rIns="91440" bIns="45720" rtlCol="0" anchor="t">
            <a:normAutofit/>
          </a:bodyPr>
          <a:lstStyle/>
          <a:p>
            <a:pPr marL="393065" marR="386080" indent="-228600" algn="l" rtl="0">
              <a:lnSpc>
                <a:spcPct val="90000"/>
              </a:lnSpc>
              <a:spcBef>
                <a:spcPts val="615"/>
              </a:spcBef>
              <a:buFont typeface="Arial" panose="020B0604020202020204" pitchFamily="34" charset="0"/>
              <a:buChar char="•"/>
              <a:tabLst>
                <a:tab pos="394335" algn="l"/>
              </a:tabLst>
            </a:pPr>
            <a:r>
              <a:rPr lang="en-US" sz="1200" kern="1200" dirty="0">
                <a:solidFill>
                  <a:schemeClr val="bg1"/>
                </a:solidFill>
                <a:latin typeface="+mn-lt"/>
                <a:ea typeface="+mn-ea"/>
                <a:cs typeface="+mn-cs"/>
              </a:rPr>
              <a:t>Supports</a:t>
            </a:r>
            <a:r>
              <a:rPr lang="en-US" sz="1200" kern="1200" spc="-95" dirty="0">
                <a:solidFill>
                  <a:schemeClr val="bg1"/>
                </a:solidFill>
                <a:latin typeface="+mn-lt"/>
                <a:ea typeface="+mn-ea"/>
                <a:cs typeface="+mn-cs"/>
              </a:rPr>
              <a:t> </a:t>
            </a:r>
            <a:r>
              <a:rPr lang="en-US" sz="1200" kern="1200" dirty="0">
                <a:solidFill>
                  <a:schemeClr val="bg1"/>
                </a:solidFill>
                <a:latin typeface="+mn-lt"/>
                <a:ea typeface="+mn-ea"/>
                <a:cs typeface="+mn-cs"/>
              </a:rPr>
              <a:t>planned</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special</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events</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or</a:t>
            </a:r>
            <a:r>
              <a:rPr lang="en-US" sz="1200" kern="1200" spc="-90" dirty="0">
                <a:solidFill>
                  <a:schemeClr val="bg1"/>
                </a:solidFill>
                <a:latin typeface="+mn-lt"/>
                <a:ea typeface="+mn-ea"/>
                <a:cs typeface="+mn-cs"/>
              </a:rPr>
              <a:t> </a:t>
            </a:r>
            <a:r>
              <a:rPr lang="en-US" sz="1200" kern="1200" spc="-10" dirty="0">
                <a:solidFill>
                  <a:schemeClr val="bg1"/>
                </a:solidFill>
                <a:latin typeface="+mn-lt"/>
                <a:ea typeface="+mn-ea"/>
                <a:cs typeface="+mn-cs"/>
              </a:rPr>
              <a:t>unplanned 	extraordinary</a:t>
            </a:r>
            <a:r>
              <a:rPr lang="en-US" sz="1200" kern="1200" spc="-95" dirty="0">
                <a:solidFill>
                  <a:schemeClr val="bg1"/>
                </a:solidFill>
                <a:latin typeface="+mn-lt"/>
                <a:ea typeface="+mn-ea"/>
                <a:cs typeface="+mn-cs"/>
              </a:rPr>
              <a:t> </a:t>
            </a:r>
            <a:r>
              <a:rPr lang="en-US" sz="1200" kern="1200" dirty="0">
                <a:solidFill>
                  <a:schemeClr val="bg1"/>
                </a:solidFill>
                <a:latin typeface="+mn-lt"/>
                <a:ea typeface="+mn-ea"/>
                <a:cs typeface="+mn-cs"/>
              </a:rPr>
              <a:t>incidents</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with</a:t>
            </a:r>
            <a:r>
              <a:rPr lang="en-US" sz="1200" kern="1200" spc="-80" dirty="0">
                <a:solidFill>
                  <a:schemeClr val="bg1"/>
                </a:solidFill>
                <a:latin typeface="+mn-lt"/>
                <a:ea typeface="+mn-ea"/>
                <a:cs typeface="+mn-cs"/>
              </a:rPr>
              <a:t> </a:t>
            </a:r>
            <a:r>
              <a:rPr lang="en-US" sz="1200" kern="1200" dirty="0">
                <a:solidFill>
                  <a:schemeClr val="bg1"/>
                </a:solidFill>
                <a:latin typeface="+mn-lt"/>
                <a:ea typeface="+mn-ea"/>
                <a:cs typeface="+mn-cs"/>
              </a:rPr>
              <a:t>limited</a:t>
            </a:r>
            <a:r>
              <a:rPr lang="en-US" sz="1200" kern="1200" spc="-70" dirty="0">
                <a:solidFill>
                  <a:schemeClr val="bg1"/>
                </a:solidFill>
                <a:latin typeface="+mn-lt"/>
                <a:ea typeface="+mn-ea"/>
                <a:cs typeface="+mn-cs"/>
              </a:rPr>
              <a:t> </a:t>
            </a:r>
            <a:r>
              <a:rPr lang="en-US" sz="1200" kern="1200" spc="-10" dirty="0">
                <a:solidFill>
                  <a:schemeClr val="bg1"/>
                </a:solidFill>
                <a:latin typeface="+mn-lt"/>
                <a:ea typeface="+mn-ea"/>
                <a:cs typeface="+mn-cs"/>
              </a:rPr>
              <a:t>incident- </a:t>
            </a:r>
            <a:r>
              <a:rPr lang="en-US" sz="1200" kern="1200" dirty="0">
                <a:solidFill>
                  <a:schemeClr val="bg1"/>
                </a:solidFill>
                <a:latin typeface="+mn-lt"/>
                <a:ea typeface="+mn-ea"/>
                <a:cs typeface="+mn-cs"/>
              </a:rPr>
              <a:t>based</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radio</a:t>
            </a:r>
            <a:r>
              <a:rPr lang="en-US" sz="1200" kern="1200" spc="-70" dirty="0">
                <a:solidFill>
                  <a:schemeClr val="bg1"/>
                </a:solidFill>
                <a:latin typeface="+mn-lt"/>
                <a:ea typeface="+mn-ea"/>
                <a:cs typeface="+mn-cs"/>
              </a:rPr>
              <a:t> </a:t>
            </a:r>
            <a:r>
              <a:rPr lang="en-US" sz="1200" kern="1200" spc="-10" dirty="0">
                <a:solidFill>
                  <a:schemeClr val="bg1"/>
                </a:solidFill>
                <a:latin typeface="+mn-lt"/>
                <a:ea typeface="+mn-ea"/>
                <a:cs typeface="+mn-cs"/>
              </a:rPr>
              <a:t>coverage</a:t>
            </a:r>
            <a:endParaRPr lang="en-US" sz="1200" kern="1200" dirty="0">
              <a:solidFill>
                <a:schemeClr val="bg1"/>
              </a:solidFill>
              <a:latin typeface="+mn-lt"/>
              <a:ea typeface="+mn-ea"/>
              <a:cs typeface="+mn-cs"/>
            </a:endParaRPr>
          </a:p>
          <a:p>
            <a:pPr marL="394335" marR="5080" indent="-228600" algn="l" rtl="0">
              <a:lnSpc>
                <a:spcPct val="90000"/>
              </a:lnSpc>
              <a:spcBef>
                <a:spcPts val="819"/>
              </a:spcBef>
              <a:buFont typeface="Arial" panose="020B0604020202020204" pitchFamily="34" charset="0"/>
              <a:buChar char="•"/>
              <a:tabLst>
                <a:tab pos="394335" algn="l"/>
              </a:tabLst>
            </a:pPr>
            <a:r>
              <a:rPr lang="en-US" sz="1200" kern="1200" dirty="0">
                <a:solidFill>
                  <a:schemeClr val="bg1"/>
                </a:solidFill>
                <a:latin typeface="+mn-lt"/>
                <a:ea typeface="+mn-ea"/>
                <a:cs typeface="+mn-cs"/>
              </a:rPr>
              <a:t>Removes</a:t>
            </a:r>
            <a:r>
              <a:rPr lang="en-US" sz="1200" kern="1200" spc="-85" dirty="0">
                <a:solidFill>
                  <a:schemeClr val="bg1"/>
                </a:solidFill>
                <a:latin typeface="+mn-lt"/>
                <a:ea typeface="+mn-ea"/>
                <a:cs typeface="+mn-cs"/>
              </a:rPr>
              <a:t> </a:t>
            </a:r>
            <a:r>
              <a:rPr lang="en-US" sz="1200" kern="1200" spc="-10" dirty="0">
                <a:solidFill>
                  <a:schemeClr val="bg1"/>
                </a:solidFill>
                <a:latin typeface="+mn-lt"/>
                <a:ea typeface="+mn-ea"/>
                <a:cs typeface="+mn-cs"/>
              </a:rPr>
              <a:t>extraordinary</a:t>
            </a:r>
            <a:r>
              <a:rPr lang="en-US" sz="1200" kern="1200" spc="-100" dirty="0">
                <a:solidFill>
                  <a:schemeClr val="bg1"/>
                </a:solidFill>
                <a:latin typeface="+mn-lt"/>
                <a:ea typeface="+mn-ea"/>
                <a:cs typeface="+mn-cs"/>
              </a:rPr>
              <a:t> </a:t>
            </a:r>
            <a:r>
              <a:rPr lang="en-US" sz="1200" kern="1200" dirty="0">
                <a:solidFill>
                  <a:schemeClr val="bg1"/>
                </a:solidFill>
                <a:latin typeface="+mn-lt"/>
                <a:ea typeface="+mn-ea"/>
                <a:cs typeface="+mn-cs"/>
              </a:rPr>
              <a:t>incident</a:t>
            </a:r>
            <a:r>
              <a:rPr lang="en-US" sz="1200" kern="1200" spc="-85" dirty="0">
                <a:solidFill>
                  <a:schemeClr val="bg1"/>
                </a:solidFill>
                <a:latin typeface="+mn-lt"/>
                <a:ea typeface="+mn-ea"/>
                <a:cs typeface="+mn-cs"/>
              </a:rPr>
              <a:t> </a:t>
            </a:r>
            <a:r>
              <a:rPr lang="en-US" sz="1200" kern="1200" dirty="0">
                <a:solidFill>
                  <a:schemeClr val="bg1"/>
                </a:solidFill>
                <a:latin typeface="+mn-lt"/>
                <a:ea typeface="+mn-ea"/>
                <a:cs typeface="+mn-cs"/>
              </a:rPr>
              <a:t>or</a:t>
            </a:r>
            <a:r>
              <a:rPr lang="en-US" sz="1200" kern="1200" spc="-85" dirty="0">
                <a:solidFill>
                  <a:schemeClr val="bg1"/>
                </a:solidFill>
                <a:latin typeface="+mn-lt"/>
                <a:ea typeface="+mn-ea"/>
                <a:cs typeface="+mn-cs"/>
              </a:rPr>
              <a:t> </a:t>
            </a:r>
            <a:r>
              <a:rPr lang="en-US" sz="1200" kern="1200" dirty="0">
                <a:solidFill>
                  <a:schemeClr val="bg1"/>
                </a:solidFill>
                <a:latin typeface="+mn-lt"/>
                <a:ea typeface="+mn-ea"/>
                <a:cs typeface="+mn-cs"/>
              </a:rPr>
              <a:t>special</a:t>
            </a:r>
            <a:r>
              <a:rPr lang="en-US" sz="1200" kern="1200" spc="-85" dirty="0">
                <a:solidFill>
                  <a:schemeClr val="bg1"/>
                </a:solidFill>
                <a:latin typeface="+mn-lt"/>
                <a:ea typeface="+mn-ea"/>
                <a:cs typeface="+mn-cs"/>
              </a:rPr>
              <a:t> </a:t>
            </a:r>
            <a:r>
              <a:rPr lang="en-US" sz="1200" kern="1200" spc="-10" dirty="0">
                <a:solidFill>
                  <a:schemeClr val="bg1"/>
                </a:solidFill>
                <a:latin typeface="+mn-lt"/>
                <a:ea typeface="+mn-ea"/>
                <a:cs typeface="+mn-cs"/>
              </a:rPr>
              <a:t>event </a:t>
            </a:r>
            <a:r>
              <a:rPr lang="en-US" sz="1200" kern="1200" dirty="0">
                <a:solidFill>
                  <a:schemeClr val="bg1"/>
                </a:solidFill>
                <a:latin typeface="+mn-lt"/>
                <a:ea typeface="+mn-ea"/>
                <a:cs typeface="+mn-cs"/>
              </a:rPr>
              <a:t>radio</a:t>
            </a:r>
            <a:r>
              <a:rPr lang="en-US" sz="1200" kern="1200" spc="-75" dirty="0">
                <a:solidFill>
                  <a:schemeClr val="bg1"/>
                </a:solidFill>
                <a:latin typeface="+mn-lt"/>
                <a:ea typeface="+mn-ea"/>
                <a:cs typeface="+mn-cs"/>
              </a:rPr>
              <a:t> </a:t>
            </a:r>
            <a:r>
              <a:rPr lang="en-US" sz="1200" kern="1200" dirty="0">
                <a:solidFill>
                  <a:schemeClr val="bg1"/>
                </a:solidFill>
                <a:latin typeface="+mn-lt"/>
                <a:ea typeface="+mn-ea"/>
                <a:cs typeface="+mn-cs"/>
              </a:rPr>
              <a:t>traffic</a:t>
            </a:r>
            <a:r>
              <a:rPr lang="en-US" sz="1200" kern="1200" spc="-75" dirty="0">
                <a:solidFill>
                  <a:schemeClr val="bg1"/>
                </a:solidFill>
                <a:latin typeface="+mn-lt"/>
                <a:ea typeface="+mn-ea"/>
                <a:cs typeface="+mn-cs"/>
              </a:rPr>
              <a:t> </a:t>
            </a:r>
            <a:r>
              <a:rPr lang="en-US" sz="1200" kern="1200" dirty="0">
                <a:solidFill>
                  <a:schemeClr val="bg1"/>
                </a:solidFill>
                <a:latin typeface="+mn-lt"/>
                <a:ea typeface="+mn-ea"/>
                <a:cs typeface="+mn-cs"/>
              </a:rPr>
              <a:t>from</a:t>
            </a:r>
            <a:r>
              <a:rPr lang="en-US" sz="1200" kern="1200" spc="-70" dirty="0">
                <a:solidFill>
                  <a:schemeClr val="bg1"/>
                </a:solidFill>
                <a:latin typeface="+mn-lt"/>
                <a:ea typeface="+mn-ea"/>
                <a:cs typeface="+mn-cs"/>
              </a:rPr>
              <a:t> </a:t>
            </a:r>
            <a:r>
              <a:rPr lang="en-US" sz="1200" kern="1200" dirty="0">
                <a:solidFill>
                  <a:schemeClr val="bg1"/>
                </a:solidFill>
                <a:latin typeface="+mn-lt"/>
                <a:ea typeface="+mn-ea"/>
                <a:cs typeface="+mn-cs"/>
              </a:rPr>
              <a:t>a</a:t>
            </a:r>
            <a:r>
              <a:rPr lang="en-US" sz="1200" kern="1200" spc="-75" dirty="0">
                <a:solidFill>
                  <a:schemeClr val="bg1"/>
                </a:solidFill>
                <a:latin typeface="+mn-lt"/>
                <a:ea typeface="+mn-ea"/>
                <a:cs typeface="+mn-cs"/>
              </a:rPr>
              <a:t> </a:t>
            </a:r>
            <a:r>
              <a:rPr lang="en-US" sz="1200" kern="1200" dirty="0">
                <a:solidFill>
                  <a:schemeClr val="bg1"/>
                </a:solidFill>
                <a:latin typeface="+mn-lt"/>
                <a:ea typeface="+mn-ea"/>
                <a:cs typeface="+mn-cs"/>
              </a:rPr>
              <a:t>local</a:t>
            </a:r>
            <a:r>
              <a:rPr lang="en-US" sz="1200" kern="1200" spc="-70" dirty="0">
                <a:solidFill>
                  <a:schemeClr val="bg1"/>
                </a:solidFill>
                <a:latin typeface="+mn-lt"/>
                <a:ea typeface="+mn-ea"/>
                <a:cs typeface="+mn-cs"/>
              </a:rPr>
              <a:t> </a:t>
            </a:r>
            <a:r>
              <a:rPr lang="en-US" sz="1200" kern="1200" spc="-10" dirty="0">
                <a:solidFill>
                  <a:schemeClr val="bg1"/>
                </a:solidFill>
                <a:latin typeface="+mn-lt"/>
                <a:ea typeface="+mn-ea"/>
                <a:cs typeface="+mn-cs"/>
              </a:rPr>
              <a:t>communications</a:t>
            </a:r>
            <a:r>
              <a:rPr lang="en-US" sz="1200" kern="1200" spc="-75" dirty="0">
                <a:solidFill>
                  <a:schemeClr val="bg1"/>
                </a:solidFill>
                <a:latin typeface="+mn-lt"/>
                <a:ea typeface="+mn-ea"/>
                <a:cs typeface="+mn-cs"/>
              </a:rPr>
              <a:t> </a:t>
            </a:r>
            <a:r>
              <a:rPr lang="en-US" sz="1200" kern="1200" spc="-10" dirty="0">
                <a:solidFill>
                  <a:schemeClr val="bg1"/>
                </a:solidFill>
                <a:latin typeface="+mn-lt"/>
                <a:ea typeface="+mn-ea"/>
                <a:cs typeface="+mn-cs"/>
              </a:rPr>
              <a:t>system </a:t>
            </a:r>
            <a:r>
              <a:rPr lang="en-US" sz="1200" kern="1200" dirty="0">
                <a:solidFill>
                  <a:schemeClr val="bg1"/>
                </a:solidFill>
                <a:latin typeface="+mn-lt"/>
                <a:ea typeface="+mn-ea"/>
                <a:cs typeface="+mn-cs"/>
              </a:rPr>
              <a:t>and</a:t>
            </a:r>
            <a:r>
              <a:rPr lang="en-US" sz="1200" kern="1200" spc="-100" dirty="0">
                <a:solidFill>
                  <a:schemeClr val="bg1"/>
                </a:solidFill>
                <a:latin typeface="+mn-lt"/>
                <a:ea typeface="+mn-ea"/>
                <a:cs typeface="+mn-cs"/>
              </a:rPr>
              <a:t> </a:t>
            </a:r>
            <a:r>
              <a:rPr lang="en-US" sz="1200" kern="1200" dirty="0">
                <a:solidFill>
                  <a:schemeClr val="bg1"/>
                </a:solidFill>
                <a:latin typeface="+mn-lt"/>
                <a:ea typeface="+mn-ea"/>
                <a:cs typeface="+mn-cs"/>
              </a:rPr>
              <a:t>maintains</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capacity</a:t>
            </a:r>
            <a:r>
              <a:rPr lang="en-US" sz="1200" kern="1200" spc="-95" dirty="0">
                <a:solidFill>
                  <a:schemeClr val="bg1"/>
                </a:solidFill>
                <a:latin typeface="+mn-lt"/>
                <a:ea typeface="+mn-ea"/>
                <a:cs typeface="+mn-cs"/>
              </a:rPr>
              <a:t> </a:t>
            </a:r>
            <a:r>
              <a:rPr lang="en-US" sz="1200" kern="1200" dirty="0">
                <a:solidFill>
                  <a:schemeClr val="bg1"/>
                </a:solidFill>
                <a:latin typeface="+mn-lt"/>
                <a:ea typeface="+mn-ea"/>
                <a:cs typeface="+mn-cs"/>
              </a:rPr>
              <a:t>and</a:t>
            </a:r>
            <a:r>
              <a:rPr lang="en-US" sz="1200" kern="1200" spc="-100" dirty="0">
                <a:solidFill>
                  <a:schemeClr val="bg1"/>
                </a:solidFill>
                <a:latin typeface="+mn-lt"/>
                <a:ea typeface="+mn-ea"/>
                <a:cs typeface="+mn-cs"/>
              </a:rPr>
              <a:t> </a:t>
            </a:r>
            <a:r>
              <a:rPr lang="en-US" sz="1200" kern="1200" dirty="0">
                <a:solidFill>
                  <a:schemeClr val="bg1"/>
                </a:solidFill>
                <a:latin typeface="+mn-lt"/>
                <a:ea typeface="+mn-ea"/>
                <a:cs typeface="+mn-cs"/>
              </a:rPr>
              <a:t>resource</a:t>
            </a:r>
            <a:r>
              <a:rPr lang="en-US" sz="1200" kern="1200" spc="-110" dirty="0">
                <a:solidFill>
                  <a:schemeClr val="bg1"/>
                </a:solidFill>
                <a:latin typeface="+mn-lt"/>
                <a:ea typeface="+mn-ea"/>
                <a:cs typeface="+mn-cs"/>
              </a:rPr>
              <a:t> </a:t>
            </a:r>
            <a:r>
              <a:rPr lang="en-US" sz="1200" kern="1200" spc="-10" dirty="0">
                <a:solidFill>
                  <a:schemeClr val="bg1"/>
                </a:solidFill>
                <a:latin typeface="+mn-lt"/>
                <a:ea typeface="+mn-ea"/>
                <a:cs typeface="+mn-cs"/>
              </a:rPr>
              <a:t>availability </a:t>
            </a:r>
            <a:r>
              <a:rPr lang="en-US" sz="1200" kern="1200" dirty="0">
                <a:solidFill>
                  <a:schemeClr val="bg1"/>
                </a:solidFill>
                <a:latin typeface="+mn-lt"/>
                <a:ea typeface="+mn-ea"/>
                <a:cs typeface="+mn-cs"/>
              </a:rPr>
              <a:t>for</a:t>
            </a:r>
            <a:r>
              <a:rPr lang="en-US" sz="1200" kern="1200" spc="-65" dirty="0">
                <a:solidFill>
                  <a:schemeClr val="bg1"/>
                </a:solidFill>
                <a:latin typeface="+mn-lt"/>
                <a:ea typeface="+mn-ea"/>
                <a:cs typeface="+mn-cs"/>
              </a:rPr>
              <a:t> </a:t>
            </a:r>
            <a:r>
              <a:rPr lang="en-US" sz="1200" kern="1200" dirty="0">
                <a:solidFill>
                  <a:schemeClr val="bg1"/>
                </a:solidFill>
                <a:latin typeface="+mn-lt"/>
                <a:ea typeface="+mn-ea"/>
                <a:cs typeface="+mn-cs"/>
              </a:rPr>
              <a:t>first</a:t>
            </a:r>
            <a:r>
              <a:rPr lang="en-US" sz="1200" kern="1200" spc="-55" dirty="0">
                <a:solidFill>
                  <a:schemeClr val="bg1"/>
                </a:solidFill>
                <a:latin typeface="+mn-lt"/>
                <a:ea typeface="+mn-ea"/>
                <a:cs typeface="+mn-cs"/>
              </a:rPr>
              <a:t> </a:t>
            </a:r>
            <a:r>
              <a:rPr lang="en-US" sz="1200" kern="1200" spc="-10" dirty="0">
                <a:solidFill>
                  <a:schemeClr val="bg1"/>
                </a:solidFill>
                <a:latin typeface="+mn-lt"/>
                <a:ea typeface="+mn-ea"/>
                <a:cs typeface="+mn-cs"/>
              </a:rPr>
              <a:t>responders</a:t>
            </a:r>
            <a:r>
              <a:rPr lang="en-US" sz="1200" kern="1200" spc="-70" dirty="0">
                <a:solidFill>
                  <a:schemeClr val="bg1"/>
                </a:solidFill>
                <a:latin typeface="+mn-lt"/>
                <a:ea typeface="+mn-ea"/>
                <a:cs typeface="+mn-cs"/>
              </a:rPr>
              <a:t> </a:t>
            </a:r>
            <a:r>
              <a:rPr lang="en-US" sz="1200" kern="1200" dirty="0">
                <a:solidFill>
                  <a:schemeClr val="bg1"/>
                </a:solidFill>
                <a:latin typeface="+mn-lt"/>
                <a:ea typeface="+mn-ea"/>
                <a:cs typeface="+mn-cs"/>
              </a:rPr>
              <a:t>engaged</a:t>
            </a:r>
            <a:r>
              <a:rPr lang="en-US" sz="1200" kern="1200" spc="-70" dirty="0">
                <a:solidFill>
                  <a:schemeClr val="bg1"/>
                </a:solidFill>
                <a:latin typeface="+mn-lt"/>
                <a:ea typeface="+mn-ea"/>
                <a:cs typeface="+mn-cs"/>
              </a:rPr>
              <a:t> </a:t>
            </a:r>
            <a:r>
              <a:rPr lang="en-US" sz="1200" kern="1200" dirty="0">
                <a:solidFill>
                  <a:schemeClr val="bg1"/>
                </a:solidFill>
                <a:latin typeface="+mn-lt"/>
                <a:ea typeface="+mn-ea"/>
                <a:cs typeface="+mn-cs"/>
              </a:rPr>
              <a:t>in</a:t>
            </a:r>
            <a:r>
              <a:rPr lang="en-US" sz="1200" kern="1200" spc="-55" dirty="0">
                <a:solidFill>
                  <a:schemeClr val="bg1"/>
                </a:solidFill>
                <a:latin typeface="+mn-lt"/>
                <a:ea typeface="+mn-ea"/>
                <a:cs typeface="+mn-cs"/>
              </a:rPr>
              <a:t> </a:t>
            </a:r>
            <a:r>
              <a:rPr lang="en-US" sz="1200" kern="1200" spc="-10" dirty="0">
                <a:solidFill>
                  <a:schemeClr val="bg1"/>
                </a:solidFill>
                <a:latin typeface="+mn-lt"/>
                <a:ea typeface="+mn-ea"/>
                <a:cs typeface="+mn-cs"/>
              </a:rPr>
              <a:t>jurisdictional operations</a:t>
            </a:r>
            <a:endParaRPr lang="en-US" sz="1200" kern="1200" dirty="0">
              <a:solidFill>
                <a:schemeClr val="bg1"/>
              </a:solidFill>
              <a:latin typeface="+mn-lt"/>
              <a:ea typeface="+mn-ea"/>
              <a:cs typeface="+mn-cs"/>
            </a:endParaRPr>
          </a:p>
          <a:p>
            <a:pPr marL="394335" marR="14604" indent="-228600" algn="l" rtl="0">
              <a:lnSpc>
                <a:spcPct val="90000"/>
              </a:lnSpc>
              <a:spcBef>
                <a:spcPts val="830"/>
              </a:spcBef>
              <a:buFont typeface="Arial" panose="020B0604020202020204" pitchFamily="34" charset="0"/>
              <a:buChar char="•"/>
              <a:tabLst>
                <a:tab pos="394335" algn="l"/>
              </a:tabLst>
            </a:pPr>
            <a:r>
              <a:rPr lang="en-US" sz="1200" kern="1200" dirty="0">
                <a:solidFill>
                  <a:schemeClr val="bg1"/>
                </a:solidFill>
                <a:latin typeface="+mn-lt"/>
                <a:ea typeface="+mn-ea"/>
                <a:cs typeface="+mn-cs"/>
              </a:rPr>
              <a:t>Provides</a:t>
            </a:r>
            <a:r>
              <a:rPr lang="en-US" sz="1200" kern="1200" spc="-75" dirty="0">
                <a:solidFill>
                  <a:schemeClr val="bg1"/>
                </a:solidFill>
                <a:latin typeface="+mn-lt"/>
                <a:ea typeface="+mn-ea"/>
                <a:cs typeface="+mn-cs"/>
              </a:rPr>
              <a:t> </a:t>
            </a:r>
            <a:r>
              <a:rPr lang="en-US" sz="1200" kern="1200" dirty="0">
                <a:solidFill>
                  <a:schemeClr val="bg1"/>
                </a:solidFill>
                <a:latin typeface="+mn-lt"/>
                <a:ea typeface="+mn-ea"/>
                <a:cs typeface="+mn-cs"/>
              </a:rPr>
              <a:t>28</a:t>
            </a:r>
            <a:r>
              <a:rPr lang="en-US" sz="1200" kern="1200" spc="-70" dirty="0">
                <a:solidFill>
                  <a:schemeClr val="bg1"/>
                </a:solidFill>
                <a:latin typeface="+mn-lt"/>
                <a:ea typeface="+mn-ea"/>
                <a:cs typeface="+mn-cs"/>
              </a:rPr>
              <a:t> </a:t>
            </a:r>
            <a:r>
              <a:rPr lang="en-US" sz="1200" kern="1200" spc="-10" dirty="0" err="1">
                <a:solidFill>
                  <a:schemeClr val="bg1"/>
                </a:solidFill>
                <a:latin typeface="+mn-lt"/>
                <a:ea typeface="+mn-ea"/>
                <a:cs typeface="+mn-cs"/>
              </a:rPr>
              <a:t>talkgroups</a:t>
            </a:r>
            <a:r>
              <a:rPr lang="en-US" sz="1200" kern="1200" spc="-70" dirty="0">
                <a:solidFill>
                  <a:schemeClr val="bg1"/>
                </a:solidFill>
                <a:latin typeface="+mn-lt"/>
                <a:ea typeface="+mn-ea"/>
                <a:cs typeface="+mn-cs"/>
              </a:rPr>
              <a:t> </a:t>
            </a:r>
            <a:r>
              <a:rPr lang="en-US" sz="1200" kern="1200" dirty="0">
                <a:solidFill>
                  <a:schemeClr val="bg1"/>
                </a:solidFill>
                <a:latin typeface="+mn-lt"/>
                <a:ea typeface="+mn-ea"/>
                <a:cs typeface="+mn-cs"/>
              </a:rPr>
              <a:t>for</a:t>
            </a:r>
            <a:r>
              <a:rPr lang="en-US" sz="1200" kern="1200" spc="-70" dirty="0">
                <a:solidFill>
                  <a:schemeClr val="bg1"/>
                </a:solidFill>
                <a:latin typeface="+mn-lt"/>
                <a:ea typeface="+mn-ea"/>
                <a:cs typeface="+mn-cs"/>
              </a:rPr>
              <a:t> </a:t>
            </a:r>
            <a:r>
              <a:rPr lang="en-US" sz="1200" kern="1200" dirty="0">
                <a:solidFill>
                  <a:schemeClr val="bg1"/>
                </a:solidFill>
                <a:latin typeface="+mn-lt"/>
                <a:ea typeface="+mn-ea"/>
                <a:cs typeface="+mn-cs"/>
              </a:rPr>
              <a:t>command</a:t>
            </a:r>
            <a:r>
              <a:rPr lang="en-US" sz="1200" kern="1200" spc="-70" dirty="0">
                <a:solidFill>
                  <a:schemeClr val="bg1"/>
                </a:solidFill>
                <a:latin typeface="+mn-lt"/>
                <a:ea typeface="+mn-ea"/>
                <a:cs typeface="+mn-cs"/>
              </a:rPr>
              <a:t> </a:t>
            </a:r>
            <a:r>
              <a:rPr lang="en-US" sz="1200" kern="1200" dirty="0">
                <a:solidFill>
                  <a:schemeClr val="bg1"/>
                </a:solidFill>
                <a:latin typeface="+mn-lt"/>
                <a:ea typeface="+mn-ea"/>
                <a:cs typeface="+mn-cs"/>
              </a:rPr>
              <a:t>and</a:t>
            </a:r>
            <a:r>
              <a:rPr lang="en-US" sz="1200" kern="1200" spc="-70" dirty="0">
                <a:solidFill>
                  <a:schemeClr val="bg1"/>
                </a:solidFill>
                <a:latin typeface="+mn-lt"/>
                <a:ea typeface="+mn-ea"/>
                <a:cs typeface="+mn-cs"/>
              </a:rPr>
              <a:t> </a:t>
            </a:r>
            <a:r>
              <a:rPr lang="en-US" sz="1200" kern="1200" spc="-10" dirty="0">
                <a:solidFill>
                  <a:schemeClr val="bg1"/>
                </a:solidFill>
                <a:latin typeface="+mn-lt"/>
                <a:ea typeface="+mn-ea"/>
                <a:cs typeface="+mn-cs"/>
              </a:rPr>
              <a:t>tactical purposes</a:t>
            </a:r>
            <a:endParaRPr lang="en-US" sz="1200" kern="1200" dirty="0">
              <a:solidFill>
                <a:schemeClr val="bg1"/>
              </a:solidFill>
              <a:latin typeface="+mn-lt"/>
              <a:ea typeface="+mn-ea"/>
              <a:cs typeface="+mn-cs"/>
            </a:endParaRPr>
          </a:p>
          <a:p>
            <a:pPr marL="394335" marR="113030" indent="-228600" algn="l" rtl="0">
              <a:lnSpc>
                <a:spcPct val="90000"/>
              </a:lnSpc>
              <a:spcBef>
                <a:spcPts val="825"/>
              </a:spcBef>
              <a:buFont typeface="Arial" panose="020B0604020202020204" pitchFamily="34" charset="0"/>
              <a:buChar char="•"/>
              <a:tabLst>
                <a:tab pos="394335" algn="l"/>
              </a:tabLst>
            </a:pPr>
            <a:r>
              <a:rPr lang="en-US" sz="1200" kern="1200" dirty="0">
                <a:solidFill>
                  <a:schemeClr val="bg1"/>
                </a:solidFill>
                <a:latin typeface="+mn-lt"/>
                <a:ea typeface="+mn-ea"/>
                <a:cs typeface="+mn-cs"/>
              </a:rPr>
              <a:t>Can</a:t>
            </a:r>
            <a:r>
              <a:rPr lang="en-US" sz="1200" kern="1200" spc="-50" dirty="0">
                <a:solidFill>
                  <a:schemeClr val="bg1"/>
                </a:solidFill>
                <a:latin typeface="+mn-lt"/>
                <a:ea typeface="+mn-ea"/>
                <a:cs typeface="+mn-cs"/>
              </a:rPr>
              <a:t> </a:t>
            </a:r>
            <a:r>
              <a:rPr lang="en-US" sz="1200" kern="1200" dirty="0">
                <a:solidFill>
                  <a:schemeClr val="bg1"/>
                </a:solidFill>
                <a:latin typeface="+mn-lt"/>
                <a:ea typeface="+mn-ea"/>
                <a:cs typeface="+mn-cs"/>
              </a:rPr>
              <a:t>be</a:t>
            </a:r>
            <a:r>
              <a:rPr lang="en-US" sz="1200" kern="1200" spc="-45" dirty="0">
                <a:solidFill>
                  <a:schemeClr val="bg1"/>
                </a:solidFill>
                <a:latin typeface="+mn-lt"/>
                <a:ea typeface="+mn-ea"/>
                <a:cs typeface="+mn-cs"/>
              </a:rPr>
              <a:t> </a:t>
            </a:r>
            <a:r>
              <a:rPr lang="en-US" sz="1200" kern="1200" dirty="0">
                <a:solidFill>
                  <a:schemeClr val="bg1"/>
                </a:solidFill>
                <a:latin typeface="+mn-lt"/>
                <a:ea typeface="+mn-ea"/>
                <a:cs typeface="+mn-cs"/>
              </a:rPr>
              <a:t>accessed</a:t>
            </a:r>
            <a:r>
              <a:rPr lang="en-US" sz="1200" kern="1200" spc="-45" dirty="0">
                <a:solidFill>
                  <a:schemeClr val="bg1"/>
                </a:solidFill>
                <a:latin typeface="+mn-lt"/>
                <a:ea typeface="+mn-ea"/>
                <a:cs typeface="+mn-cs"/>
              </a:rPr>
              <a:t> </a:t>
            </a:r>
            <a:r>
              <a:rPr lang="en-US" sz="1200" kern="1200" dirty="0">
                <a:solidFill>
                  <a:schemeClr val="bg1"/>
                </a:solidFill>
                <a:latin typeface="+mn-lt"/>
                <a:ea typeface="+mn-ea"/>
                <a:cs typeface="+mn-cs"/>
              </a:rPr>
              <a:t>by</a:t>
            </a:r>
            <a:r>
              <a:rPr lang="en-US" sz="1200" kern="1200" spc="-50" dirty="0">
                <a:solidFill>
                  <a:schemeClr val="bg1"/>
                </a:solidFill>
                <a:latin typeface="+mn-lt"/>
                <a:ea typeface="+mn-ea"/>
                <a:cs typeface="+mn-cs"/>
              </a:rPr>
              <a:t> </a:t>
            </a:r>
            <a:r>
              <a:rPr lang="en-US" sz="1200" kern="1200" dirty="0">
                <a:solidFill>
                  <a:schemeClr val="bg1"/>
                </a:solidFill>
                <a:latin typeface="+mn-lt"/>
                <a:ea typeface="+mn-ea"/>
                <a:cs typeface="+mn-cs"/>
              </a:rPr>
              <a:t>a</a:t>
            </a:r>
            <a:r>
              <a:rPr lang="en-US" sz="1200" kern="1200" spc="-45" dirty="0">
                <a:solidFill>
                  <a:schemeClr val="bg1"/>
                </a:solidFill>
                <a:latin typeface="+mn-lt"/>
                <a:ea typeface="+mn-ea"/>
                <a:cs typeface="+mn-cs"/>
              </a:rPr>
              <a:t> </a:t>
            </a:r>
            <a:r>
              <a:rPr lang="en-US" sz="1200" kern="1200" spc="-20" dirty="0">
                <a:solidFill>
                  <a:schemeClr val="bg1"/>
                </a:solidFill>
                <a:latin typeface="+mn-lt"/>
                <a:ea typeface="+mn-ea"/>
                <a:cs typeface="+mn-cs"/>
              </a:rPr>
              <a:t>jurisdiction’s</a:t>
            </a:r>
            <a:r>
              <a:rPr lang="en-US" sz="1200" kern="1200" spc="-25" dirty="0">
                <a:solidFill>
                  <a:schemeClr val="bg1"/>
                </a:solidFill>
                <a:latin typeface="+mn-lt"/>
                <a:ea typeface="+mn-ea"/>
                <a:cs typeface="+mn-cs"/>
              </a:rPr>
              <a:t> </a:t>
            </a:r>
            <a:r>
              <a:rPr lang="en-US" sz="1200" kern="1200" spc="-20" dirty="0">
                <a:solidFill>
                  <a:schemeClr val="bg1"/>
                </a:solidFill>
                <a:latin typeface="+mn-lt"/>
                <a:ea typeface="+mn-ea"/>
                <a:cs typeface="+mn-cs"/>
              </a:rPr>
              <a:t>9-1-</a:t>
            </a:r>
            <a:r>
              <a:rPr lang="en-US" sz="1200" kern="1200" dirty="0">
                <a:solidFill>
                  <a:schemeClr val="bg1"/>
                </a:solidFill>
                <a:latin typeface="+mn-lt"/>
                <a:ea typeface="+mn-ea"/>
                <a:cs typeface="+mn-cs"/>
              </a:rPr>
              <a:t>1</a:t>
            </a:r>
            <a:r>
              <a:rPr lang="en-US" sz="1200" kern="1200" spc="-50" dirty="0">
                <a:solidFill>
                  <a:schemeClr val="bg1"/>
                </a:solidFill>
                <a:latin typeface="+mn-lt"/>
                <a:ea typeface="+mn-ea"/>
                <a:cs typeface="+mn-cs"/>
              </a:rPr>
              <a:t> </a:t>
            </a:r>
            <a:r>
              <a:rPr lang="en-US" sz="1200" kern="1200" spc="-10" dirty="0">
                <a:solidFill>
                  <a:schemeClr val="bg1"/>
                </a:solidFill>
                <a:latin typeface="+mn-lt"/>
                <a:ea typeface="+mn-ea"/>
                <a:cs typeface="+mn-cs"/>
              </a:rPr>
              <a:t>Center </a:t>
            </a:r>
            <a:r>
              <a:rPr lang="en-US" sz="1200" kern="1200" dirty="0">
                <a:solidFill>
                  <a:schemeClr val="bg1"/>
                </a:solidFill>
                <a:latin typeface="+mn-lt"/>
                <a:ea typeface="+mn-ea"/>
                <a:cs typeface="+mn-cs"/>
              </a:rPr>
              <a:t>or</a:t>
            </a:r>
            <a:r>
              <a:rPr lang="en-US" sz="1200" kern="1200" spc="-85" dirty="0">
                <a:solidFill>
                  <a:schemeClr val="bg1"/>
                </a:solidFill>
                <a:latin typeface="+mn-lt"/>
                <a:ea typeface="+mn-ea"/>
                <a:cs typeface="+mn-cs"/>
              </a:rPr>
              <a:t> </a:t>
            </a:r>
            <a:r>
              <a:rPr lang="en-US" sz="1200" kern="1200" spc="-10" dirty="0">
                <a:solidFill>
                  <a:schemeClr val="bg1"/>
                </a:solidFill>
                <a:latin typeface="+mn-lt"/>
                <a:ea typeface="+mn-ea"/>
                <a:cs typeface="+mn-cs"/>
              </a:rPr>
              <a:t>command</a:t>
            </a:r>
            <a:r>
              <a:rPr lang="en-US" sz="1200" kern="1200" spc="-90" dirty="0">
                <a:solidFill>
                  <a:schemeClr val="bg1"/>
                </a:solidFill>
                <a:latin typeface="+mn-lt"/>
                <a:ea typeface="+mn-ea"/>
                <a:cs typeface="+mn-cs"/>
              </a:rPr>
              <a:t> </a:t>
            </a:r>
            <a:r>
              <a:rPr lang="en-US" sz="1200" kern="1200" dirty="0">
                <a:solidFill>
                  <a:schemeClr val="bg1"/>
                </a:solidFill>
                <a:latin typeface="+mn-lt"/>
                <a:ea typeface="+mn-ea"/>
                <a:cs typeface="+mn-cs"/>
              </a:rPr>
              <a:t>vehicles</a:t>
            </a:r>
            <a:r>
              <a:rPr lang="en-US" sz="1200" kern="1200" spc="-85" dirty="0">
                <a:solidFill>
                  <a:schemeClr val="bg1"/>
                </a:solidFill>
                <a:latin typeface="+mn-lt"/>
                <a:ea typeface="+mn-ea"/>
                <a:cs typeface="+mn-cs"/>
              </a:rPr>
              <a:t> </a:t>
            </a:r>
            <a:r>
              <a:rPr lang="en-US" sz="1200" kern="1200" dirty="0">
                <a:solidFill>
                  <a:schemeClr val="bg1"/>
                </a:solidFill>
                <a:latin typeface="+mn-lt"/>
                <a:ea typeface="+mn-ea"/>
                <a:cs typeface="+mn-cs"/>
              </a:rPr>
              <a:t>through</a:t>
            </a:r>
            <a:r>
              <a:rPr lang="en-US" sz="1200" kern="1200" spc="-80" dirty="0">
                <a:solidFill>
                  <a:schemeClr val="bg1"/>
                </a:solidFill>
                <a:latin typeface="+mn-lt"/>
                <a:ea typeface="+mn-ea"/>
                <a:cs typeface="+mn-cs"/>
              </a:rPr>
              <a:t> </a:t>
            </a:r>
            <a:r>
              <a:rPr lang="en-US" sz="1200" kern="1200" dirty="0">
                <a:solidFill>
                  <a:schemeClr val="bg1"/>
                </a:solidFill>
                <a:latin typeface="+mn-lt"/>
                <a:ea typeface="+mn-ea"/>
                <a:cs typeface="+mn-cs"/>
              </a:rPr>
              <a:t>control</a:t>
            </a:r>
            <a:r>
              <a:rPr lang="en-US" sz="1200" kern="1200" spc="-85" dirty="0">
                <a:solidFill>
                  <a:schemeClr val="bg1"/>
                </a:solidFill>
                <a:latin typeface="+mn-lt"/>
                <a:ea typeface="+mn-ea"/>
                <a:cs typeface="+mn-cs"/>
              </a:rPr>
              <a:t> </a:t>
            </a:r>
            <a:r>
              <a:rPr lang="en-US" sz="1200" kern="1200" spc="-10" dirty="0">
                <a:solidFill>
                  <a:schemeClr val="bg1"/>
                </a:solidFill>
                <a:latin typeface="+mn-lt"/>
                <a:ea typeface="+mn-ea"/>
                <a:cs typeface="+mn-cs"/>
              </a:rPr>
              <a:t>stations</a:t>
            </a:r>
            <a:endParaRPr lang="en-US" sz="1200" kern="1200" dirty="0">
              <a:solidFill>
                <a:schemeClr val="bg1"/>
              </a:solidFill>
              <a:latin typeface="+mn-lt"/>
              <a:ea typeface="+mn-ea"/>
              <a:cs typeface="+mn-cs"/>
            </a:endParaRPr>
          </a:p>
          <a:p>
            <a:pPr marL="394335" marR="577215" indent="-228600" algn="l" rtl="0">
              <a:lnSpc>
                <a:spcPct val="90000"/>
              </a:lnSpc>
              <a:spcBef>
                <a:spcPts val="830"/>
              </a:spcBef>
              <a:buFont typeface="Arial" panose="020B0604020202020204" pitchFamily="34" charset="0"/>
              <a:buChar char="•"/>
              <a:tabLst>
                <a:tab pos="394335" algn="l"/>
              </a:tabLst>
            </a:pPr>
            <a:r>
              <a:rPr lang="en-US" sz="1200" kern="1200" spc="-10" dirty="0">
                <a:solidFill>
                  <a:schemeClr val="bg1"/>
                </a:solidFill>
                <a:latin typeface="+mn-lt"/>
                <a:ea typeface="+mn-ea"/>
                <a:cs typeface="+mn-cs"/>
              </a:rPr>
              <a:t>Examples</a:t>
            </a:r>
            <a:r>
              <a:rPr lang="en-US" sz="1200" kern="1200" spc="-65" dirty="0">
                <a:solidFill>
                  <a:schemeClr val="bg1"/>
                </a:solidFill>
                <a:latin typeface="+mn-lt"/>
                <a:ea typeface="+mn-ea"/>
                <a:cs typeface="+mn-cs"/>
              </a:rPr>
              <a:t> </a:t>
            </a:r>
            <a:r>
              <a:rPr lang="en-US" sz="1200" kern="1200" dirty="0">
                <a:solidFill>
                  <a:schemeClr val="bg1"/>
                </a:solidFill>
                <a:latin typeface="+mn-lt"/>
                <a:ea typeface="+mn-ea"/>
                <a:cs typeface="+mn-cs"/>
              </a:rPr>
              <a:t>of</a:t>
            </a:r>
            <a:r>
              <a:rPr lang="en-US" sz="1200" kern="1200" spc="-65" dirty="0">
                <a:solidFill>
                  <a:schemeClr val="bg1"/>
                </a:solidFill>
                <a:latin typeface="+mn-lt"/>
                <a:ea typeface="+mn-ea"/>
                <a:cs typeface="+mn-cs"/>
              </a:rPr>
              <a:t> </a:t>
            </a:r>
            <a:r>
              <a:rPr lang="en-US" sz="1200" kern="1200" spc="-10" dirty="0">
                <a:solidFill>
                  <a:schemeClr val="bg1"/>
                </a:solidFill>
                <a:latin typeface="+mn-lt"/>
                <a:ea typeface="+mn-ea"/>
                <a:cs typeface="+mn-cs"/>
              </a:rPr>
              <a:t>coverage</a:t>
            </a:r>
            <a:r>
              <a:rPr lang="en-US" sz="1200" kern="1200" spc="-75" dirty="0">
                <a:solidFill>
                  <a:schemeClr val="bg1"/>
                </a:solidFill>
                <a:latin typeface="+mn-lt"/>
                <a:ea typeface="+mn-ea"/>
                <a:cs typeface="+mn-cs"/>
              </a:rPr>
              <a:t> </a:t>
            </a:r>
            <a:r>
              <a:rPr lang="en-US" sz="1200" kern="1200" dirty="0">
                <a:solidFill>
                  <a:schemeClr val="bg1"/>
                </a:solidFill>
                <a:latin typeface="+mn-lt"/>
                <a:ea typeface="+mn-ea"/>
                <a:cs typeface="+mn-cs"/>
              </a:rPr>
              <a:t>to</a:t>
            </a:r>
            <a:r>
              <a:rPr lang="en-US" sz="1200" kern="1200" spc="-55" dirty="0">
                <a:solidFill>
                  <a:schemeClr val="bg1"/>
                </a:solidFill>
                <a:latin typeface="+mn-lt"/>
                <a:ea typeface="+mn-ea"/>
                <a:cs typeface="+mn-cs"/>
              </a:rPr>
              <a:t> </a:t>
            </a:r>
            <a:r>
              <a:rPr lang="en-US" sz="1200" kern="1200" dirty="0">
                <a:solidFill>
                  <a:schemeClr val="bg1"/>
                </a:solidFill>
                <a:latin typeface="+mn-lt"/>
                <a:ea typeface="+mn-ea"/>
                <a:cs typeface="+mn-cs"/>
              </a:rPr>
              <a:t>portable</a:t>
            </a:r>
            <a:r>
              <a:rPr lang="en-US" sz="1200" kern="1200" spc="-65" dirty="0">
                <a:solidFill>
                  <a:schemeClr val="bg1"/>
                </a:solidFill>
                <a:latin typeface="+mn-lt"/>
                <a:ea typeface="+mn-ea"/>
                <a:cs typeface="+mn-cs"/>
              </a:rPr>
              <a:t> </a:t>
            </a:r>
            <a:r>
              <a:rPr lang="en-US" sz="1200" kern="1200" dirty="0">
                <a:solidFill>
                  <a:schemeClr val="bg1"/>
                </a:solidFill>
                <a:latin typeface="+mn-lt"/>
                <a:ea typeface="+mn-ea"/>
                <a:cs typeface="+mn-cs"/>
              </a:rPr>
              <a:t>radios</a:t>
            </a:r>
            <a:r>
              <a:rPr lang="en-US" sz="1200" kern="1200" spc="-60" dirty="0">
                <a:solidFill>
                  <a:schemeClr val="bg1"/>
                </a:solidFill>
                <a:latin typeface="+mn-lt"/>
                <a:ea typeface="+mn-ea"/>
                <a:cs typeface="+mn-cs"/>
              </a:rPr>
              <a:t> </a:t>
            </a:r>
            <a:r>
              <a:rPr lang="en-US" sz="1200" kern="1200" spc="-25" dirty="0">
                <a:solidFill>
                  <a:schemeClr val="bg1"/>
                </a:solidFill>
                <a:latin typeface="+mn-lt"/>
                <a:ea typeface="+mn-ea"/>
                <a:cs typeface="+mn-cs"/>
              </a:rPr>
              <a:t>are </a:t>
            </a:r>
            <a:r>
              <a:rPr lang="en-US" sz="1200" kern="1200" dirty="0">
                <a:solidFill>
                  <a:schemeClr val="bg1"/>
                </a:solidFill>
                <a:latin typeface="+mn-lt"/>
                <a:ea typeface="+mn-ea"/>
                <a:cs typeface="+mn-cs"/>
              </a:rPr>
              <a:t>depicted</a:t>
            </a:r>
            <a:r>
              <a:rPr lang="en-US" sz="1200" kern="1200" spc="-95" dirty="0">
                <a:solidFill>
                  <a:schemeClr val="bg1"/>
                </a:solidFill>
                <a:latin typeface="+mn-lt"/>
                <a:ea typeface="+mn-ea"/>
                <a:cs typeface="+mn-cs"/>
              </a:rPr>
              <a:t> </a:t>
            </a:r>
            <a:r>
              <a:rPr lang="en-US" sz="1200" kern="1200" dirty="0">
                <a:solidFill>
                  <a:schemeClr val="bg1"/>
                </a:solidFill>
                <a:latin typeface="+mn-lt"/>
                <a:ea typeface="+mn-ea"/>
                <a:cs typeface="+mn-cs"/>
              </a:rPr>
              <a:t>on</a:t>
            </a:r>
            <a:r>
              <a:rPr lang="en-US" sz="1200" kern="1200" spc="-80" dirty="0">
                <a:solidFill>
                  <a:schemeClr val="bg1"/>
                </a:solidFill>
                <a:latin typeface="+mn-lt"/>
                <a:ea typeface="+mn-ea"/>
                <a:cs typeface="+mn-cs"/>
              </a:rPr>
              <a:t> </a:t>
            </a:r>
            <a:r>
              <a:rPr lang="en-US" sz="1200" kern="1200" dirty="0">
                <a:solidFill>
                  <a:schemeClr val="bg1"/>
                </a:solidFill>
                <a:latin typeface="+mn-lt"/>
                <a:ea typeface="+mn-ea"/>
                <a:cs typeface="+mn-cs"/>
              </a:rPr>
              <a:t>the</a:t>
            </a:r>
            <a:r>
              <a:rPr lang="en-US" sz="1200" kern="1200" spc="-80" dirty="0">
                <a:solidFill>
                  <a:schemeClr val="bg1"/>
                </a:solidFill>
                <a:latin typeface="+mn-lt"/>
                <a:ea typeface="+mn-ea"/>
                <a:cs typeface="+mn-cs"/>
              </a:rPr>
              <a:t> </a:t>
            </a:r>
            <a:r>
              <a:rPr lang="en-US" sz="1200" kern="1200" dirty="0">
                <a:solidFill>
                  <a:schemeClr val="bg1"/>
                </a:solidFill>
                <a:latin typeface="+mn-lt"/>
                <a:ea typeface="+mn-ea"/>
                <a:cs typeface="+mn-cs"/>
              </a:rPr>
              <a:t>following</a:t>
            </a:r>
            <a:r>
              <a:rPr lang="en-US" sz="1200" kern="1200" spc="-75" dirty="0">
                <a:solidFill>
                  <a:schemeClr val="bg1"/>
                </a:solidFill>
                <a:latin typeface="+mn-lt"/>
                <a:ea typeface="+mn-ea"/>
                <a:cs typeface="+mn-cs"/>
              </a:rPr>
              <a:t> </a:t>
            </a:r>
            <a:r>
              <a:rPr lang="en-US" sz="1200" kern="1200" spc="-20" dirty="0">
                <a:solidFill>
                  <a:schemeClr val="bg1"/>
                </a:solidFill>
                <a:latin typeface="+mn-lt"/>
                <a:ea typeface="+mn-ea"/>
                <a:cs typeface="+mn-cs"/>
              </a:rPr>
              <a:t>pages</a:t>
            </a:r>
            <a:endParaRPr lang="en-US" sz="1200" kern="1200" dirty="0">
              <a:solidFill>
                <a:schemeClr val="bg1"/>
              </a:solidFill>
              <a:latin typeface="+mn-lt"/>
              <a:ea typeface="+mn-ea"/>
              <a:cs typeface="+mn-cs"/>
            </a:endParaRPr>
          </a:p>
        </p:txBody>
      </p:sp>
      <p:pic>
        <p:nvPicPr>
          <p:cNvPr id="4" name="object 4" descr="Chart&#10;&#10;AI-generated content may be incorrect."/>
          <p:cNvPicPr/>
          <p:nvPr/>
        </p:nvPicPr>
        <p:blipFill>
          <a:blip r:embed="rId2" cstate="print"/>
          <a:stretch>
            <a:fillRect/>
          </a:stretch>
        </p:blipFill>
        <p:spPr>
          <a:xfrm>
            <a:off x="4324668" y="725424"/>
            <a:ext cx="4725820" cy="63215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457200"/>
            <a:ext cx="5332223" cy="570669"/>
          </a:xfrm>
          <a:prstGeom prst="rect">
            <a:avLst/>
          </a:prstGeom>
        </p:spPr>
        <p:txBody>
          <a:bodyPr vert="horz" wrap="square" lIns="0" tIns="16510" rIns="0" bIns="0" rtlCol="0">
            <a:spAutoFit/>
          </a:bodyPr>
          <a:lstStyle/>
          <a:p>
            <a:pPr marL="12700">
              <a:lnSpc>
                <a:spcPct val="100000"/>
              </a:lnSpc>
              <a:spcBef>
                <a:spcPts val="130"/>
              </a:spcBef>
            </a:pPr>
            <a:r>
              <a:rPr dirty="0">
                <a:solidFill>
                  <a:schemeClr val="bg1"/>
                </a:solidFill>
                <a:latin typeface="Tahoma" panose="020B0604030504040204" pitchFamily="34" charset="0"/>
                <a:ea typeface="Tahoma" panose="020B0604030504040204" pitchFamily="34" charset="0"/>
                <a:cs typeface="Tahoma" panose="020B0604030504040204" pitchFamily="34" charset="0"/>
              </a:rPr>
              <a:t>Deployable</a:t>
            </a:r>
            <a:r>
              <a:rPr spc="-8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Trunking</a:t>
            </a:r>
          </a:p>
        </p:txBody>
      </p:sp>
      <p:sp>
        <p:nvSpPr>
          <p:cNvPr id="3" name="object 3"/>
          <p:cNvSpPr txBox="1"/>
          <p:nvPr/>
        </p:nvSpPr>
        <p:spPr>
          <a:xfrm>
            <a:off x="847597" y="1401814"/>
            <a:ext cx="8525003" cy="368049"/>
          </a:xfrm>
          <a:prstGeom prst="rect">
            <a:avLst/>
          </a:prstGeom>
        </p:spPr>
        <p:txBody>
          <a:bodyPr vert="horz" wrap="square" lIns="0" tIns="13970" rIns="0" bIns="0" rtlCol="0">
            <a:spAutoFit/>
          </a:bodyPr>
          <a:lstStyle/>
          <a:p>
            <a:pPr marL="201295" indent="-188595">
              <a:lnSpc>
                <a:spcPct val="100000"/>
              </a:lnSpc>
              <a:spcBef>
                <a:spcPts val="110"/>
              </a:spcBef>
              <a:buFont typeface="Arial"/>
              <a:buChar char="•"/>
              <a:tabLst>
                <a:tab pos="201295" algn="l"/>
              </a:tabLst>
            </a:pP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28</a:t>
            </a:r>
            <a:r>
              <a:rPr sz="2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command</a:t>
            </a:r>
            <a:r>
              <a:rPr sz="2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&amp;</a:t>
            </a:r>
            <a:r>
              <a:rPr sz="2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tactical</a:t>
            </a:r>
            <a:r>
              <a:rPr sz="2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talkgroups</a:t>
            </a:r>
            <a:r>
              <a:rPr sz="2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deployable</a:t>
            </a:r>
            <a:r>
              <a:rPr sz="2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trunking</a:t>
            </a:r>
            <a:endParaRPr sz="2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728598" y="4343400"/>
            <a:ext cx="8601203" cy="1334980"/>
          </a:xfrm>
          <a:prstGeom prst="rect">
            <a:avLst/>
          </a:prstGeom>
        </p:spPr>
        <p:txBody>
          <a:bodyPr vert="horz" wrap="square" lIns="0" tIns="52069" rIns="0" bIns="0" rtlCol="0">
            <a:spAutoFit/>
          </a:bodyPr>
          <a:lstStyle/>
          <a:p>
            <a:pPr marL="201295" marR="5080" indent="-189230">
              <a:lnSpc>
                <a:spcPts val="2500"/>
              </a:lnSpc>
              <a:spcBef>
                <a:spcPts val="409"/>
              </a:spcBef>
              <a:buFont typeface="Arial"/>
              <a:buChar char="•"/>
              <a:tabLst>
                <a:tab pos="201295" algn="l"/>
              </a:tabLst>
            </a:pP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When</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deployable</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trunking</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is not</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being</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six</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700</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MHz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sz="2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can</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throughout</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Region</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as</a:t>
            </a:r>
            <a:r>
              <a:rPr sz="2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700</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MHz </a:t>
            </a:r>
            <a:r>
              <a:rPr sz="2300" spc="-20" dirty="0">
                <a:solidFill>
                  <a:schemeClr val="bg1"/>
                </a:solidFill>
                <a:latin typeface="Tahoma" panose="020B0604030504040204" pitchFamily="34" charset="0"/>
                <a:ea typeface="Tahoma" panose="020B0604030504040204" pitchFamily="34" charset="0"/>
                <a:cs typeface="Tahoma" panose="020B0604030504040204" pitchFamily="34" charset="0"/>
              </a:rPr>
              <a:t>full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simplex</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these</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simplex</a:t>
            </a:r>
            <a:r>
              <a:rPr sz="23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are</a:t>
            </a:r>
            <a:r>
              <a:rPr sz="2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not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limited</a:t>
            </a:r>
            <a:r>
              <a:rPr sz="2300" spc="-4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to</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NCR</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area;</a:t>
            </a:r>
            <a:r>
              <a:rPr sz="2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RINS11D</a:t>
            </a:r>
            <a:r>
              <a:rPr sz="2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sz="2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300" spc="-10" dirty="0">
                <a:solidFill>
                  <a:schemeClr val="bg1"/>
                </a:solidFill>
                <a:latin typeface="Tahoma" panose="020B0604030504040204" pitchFamily="34" charset="0"/>
                <a:ea typeface="Tahoma" panose="020B0604030504040204" pitchFamily="34" charset="0"/>
                <a:cs typeface="Tahoma" panose="020B0604030504040204" pitchFamily="34" charset="0"/>
              </a:rPr>
              <a:t>RINS16D</a:t>
            </a:r>
            <a:endParaRPr sz="2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4182168713"/>
              </p:ext>
            </p:extLst>
          </p:nvPr>
        </p:nvGraphicFramePr>
        <p:xfrm>
          <a:off x="381000" y="2370603"/>
          <a:ext cx="9448797" cy="1203770"/>
        </p:xfrm>
        <a:graphic>
          <a:graphicData uri="http://schemas.openxmlformats.org/drawingml/2006/table">
            <a:tbl>
              <a:tblPr firstRow="1" bandRow="1">
                <a:tableStyleId>{2D5ABB26-0587-4C30-8999-92F81FD0307C}</a:tableStyleId>
              </a:tblPr>
              <a:tblGrid>
                <a:gridCol w="644671">
                  <a:extLst>
                    <a:ext uri="{9D8B030D-6E8A-4147-A177-3AD203B41FA5}">
                      <a16:colId xmlns:a16="http://schemas.microsoft.com/office/drawing/2014/main" val="20000"/>
                    </a:ext>
                  </a:extLst>
                </a:gridCol>
                <a:gridCol w="550444">
                  <a:extLst>
                    <a:ext uri="{9D8B030D-6E8A-4147-A177-3AD203B41FA5}">
                      <a16:colId xmlns:a16="http://schemas.microsoft.com/office/drawing/2014/main" val="20001"/>
                    </a:ext>
                  </a:extLst>
                </a:gridCol>
                <a:gridCol w="550445">
                  <a:extLst>
                    <a:ext uri="{9D8B030D-6E8A-4147-A177-3AD203B41FA5}">
                      <a16:colId xmlns:a16="http://schemas.microsoft.com/office/drawing/2014/main" val="20002"/>
                    </a:ext>
                  </a:extLst>
                </a:gridCol>
                <a:gridCol w="549847">
                  <a:extLst>
                    <a:ext uri="{9D8B030D-6E8A-4147-A177-3AD203B41FA5}">
                      <a16:colId xmlns:a16="http://schemas.microsoft.com/office/drawing/2014/main" val="20003"/>
                    </a:ext>
                  </a:extLst>
                </a:gridCol>
                <a:gridCol w="550445">
                  <a:extLst>
                    <a:ext uri="{9D8B030D-6E8A-4147-A177-3AD203B41FA5}">
                      <a16:colId xmlns:a16="http://schemas.microsoft.com/office/drawing/2014/main" val="20004"/>
                    </a:ext>
                  </a:extLst>
                </a:gridCol>
                <a:gridCol w="550445">
                  <a:extLst>
                    <a:ext uri="{9D8B030D-6E8A-4147-A177-3AD203B41FA5}">
                      <a16:colId xmlns:a16="http://schemas.microsoft.com/office/drawing/2014/main" val="20005"/>
                    </a:ext>
                  </a:extLst>
                </a:gridCol>
                <a:gridCol w="549848">
                  <a:extLst>
                    <a:ext uri="{9D8B030D-6E8A-4147-A177-3AD203B41FA5}">
                      <a16:colId xmlns:a16="http://schemas.microsoft.com/office/drawing/2014/main" val="20006"/>
                    </a:ext>
                  </a:extLst>
                </a:gridCol>
                <a:gridCol w="550444">
                  <a:extLst>
                    <a:ext uri="{9D8B030D-6E8A-4147-A177-3AD203B41FA5}">
                      <a16:colId xmlns:a16="http://schemas.microsoft.com/office/drawing/2014/main" val="20007"/>
                    </a:ext>
                  </a:extLst>
                </a:gridCol>
                <a:gridCol w="550444">
                  <a:extLst>
                    <a:ext uri="{9D8B030D-6E8A-4147-A177-3AD203B41FA5}">
                      <a16:colId xmlns:a16="http://schemas.microsoft.com/office/drawing/2014/main" val="20008"/>
                    </a:ext>
                  </a:extLst>
                </a:gridCol>
                <a:gridCol w="550444">
                  <a:extLst>
                    <a:ext uri="{9D8B030D-6E8A-4147-A177-3AD203B41FA5}">
                      <a16:colId xmlns:a16="http://schemas.microsoft.com/office/drawing/2014/main" val="20009"/>
                    </a:ext>
                  </a:extLst>
                </a:gridCol>
                <a:gridCol w="549848">
                  <a:extLst>
                    <a:ext uri="{9D8B030D-6E8A-4147-A177-3AD203B41FA5}">
                      <a16:colId xmlns:a16="http://schemas.microsoft.com/office/drawing/2014/main" val="20010"/>
                    </a:ext>
                  </a:extLst>
                </a:gridCol>
                <a:gridCol w="550444">
                  <a:extLst>
                    <a:ext uri="{9D8B030D-6E8A-4147-A177-3AD203B41FA5}">
                      <a16:colId xmlns:a16="http://schemas.microsoft.com/office/drawing/2014/main" val="20011"/>
                    </a:ext>
                  </a:extLst>
                </a:gridCol>
                <a:gridCol w="550444">
                  <a:extLst>
                    <a:ext uri="{9D8B030D-6E8A-4147-A177-3AD203B41FA5}">
                      <a16:colId xmlns:a16="http://schemas.microsoft.com/office/drawing/2014/main" val="20012"/>
                    </a:ext>
                  </a:extLst>
                </a:gridCol>
                <a:gridCol w="549848">
                  <a:extLst>
                    <a:ext uri="{9D8B030D-6E8A-4147-A177-3AD203B41FA5}">
                      <a16:colId xmlns:a16="http://schemas.microsoft.com/office/drawing/2014/main" val="20013"/>
                    </a:ext>
                  </a:extLst>
                </a:gridCol>
                <a:gridCol w="550444">
                  <a:extLst>
                    <a:ext uri="{9D8B030D-6E8A-4147-A177-3AD203B41FA5}">
                      <a16:colId xmlns:a16="http://schemas.microsoft.com/office/drawing/2014/main" val="20014"/>
                    </a:ext>
                  </a:extLst>
                </a:gridCol>
                <a:gridCol w="550444">
                  <a:extLst>
                    <a:ext uri="{9D8B030D-6E8A-4147-A177-3AD203B41FA5}">
                      <a16:colId xmlns:a16="http://schemas.microsoft.com/office/drawing/2014/main" val="20015"/>
                    </a:ext>
                  </a:extLst>
                </a:gridCol>
                <a:gridCol w="549848">
                  <a:extLst>
                    <a:ext uri="{9D8B030D-6E8A-4147-A177-3AD203B41FA5}">
                      <a16:colId xmlns:a16="http://schemas.microsoft.com/office/drawing/2014/main" val="20016"/>
                    </a:ext>
                  </a:extLst>
                </a:gridCol>
              </a:tblGrid>
              <a:tr h="86633">
                <a:tc>
                  <a:txBody>
                    <a:bodyPr/>
                    <a:lstStyle/>
                    <a:p>
                      <a:pPr>
                        <a:lnSpc>
                          <a:spcPct val="100000"/>
                        </a:lnSpc>
                        <a:spcBef>
                          <a:spcPts val="25"/>
                        </a:spcBef>
                      </a:pPr>
                      <a:endParaRPr sz="800">
                        <a:latin typeface="Times New Roman"/>
                        <a:cs typeface="Times New Roman"/>
                      </a:endParaRPr>
                    </a:p>
                    <a:p>
                      <a:pPr marL="73025">
                        <a:lnSpc>
                          <a:spcPts val="940"/>
                        </a:lnSpc>
                        <a:spcBef>
                          <a:spcPts val="5"/>
                        </a:spcBef>
                      </a:pPr>
                      <a:r>
                        <a:rPr sz="800" b="1" dirty="0">
                          <a:latin typeface="Times New Roman"/>
                          <a:cs typeface="Times New Roman"/>
                        </a:rPr>
                        <a:t>Zone</a:t>
                      </a:r>
                      <a:r>
                        <a:rPr sz="800" b="1" spc="20" dirty="0">
                          <a:latin typeface="Times New Roman"/>
                          <a:cs typeface="Times New Roman"/>
                        </a:rPr>
                        <a:t> </a:t>
                      </a:r>
                      <a:r>
                        <a:rPr sz="800" b="1" spc="-20" dirty="0">
                          <a:latin typeface="Times New Roman"/>
                          <a:cs typeface="Times New Roman"/>
                        </a:rPr>
                        <a:t>Name</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50" dirty="0">
                          <a:latin typeface="Times New Roman"/>
                          <a:cs typeface="Times New Roman"/>
                        </a:rPr>
                        <a:t>1</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2</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3</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4</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5</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6</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7</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8</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50" dirty="0">
                          <a:latin typeface="Times New Roman"/>
                          <a:cs typeface="Times New Roman"/>
                        </a:rPr>
                        <a:t>9</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10" dirty="0">
                          <a:latin typeface="Times New Roman"/>
                          <a:cs typeface="Times New Roman"/>
                        </a:rPr>
                        <a:t> </a:t>
                      </a:r>
                      <a:r>
                        <a:rPr sz="800" b="1" spc="-25" dirty="0">
                          <a:latin typeface="Times New Roman"/>
                          <a:cs typeface="Times New Roman"/>
                        </a:rPr>
                        <a:t>10</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25" dirty="0">
                          <a:latin typeface="Times New Roman"/>
                          <a:cs typeface="Times New Roman"/>
                        </a:rPr>
                        <a:t>11</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25" dirty="0">
                          <a:latin typeface="Times New Roman"/>
                          <a:cs typeface="Times New Roman"/>
                        </a:rPr>
                        <a:t>12</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25" dirty="0">
                          <a:latin typeface="Times New Roman"/>
                          <a:cs typeface="Times New Roman"/>
                        </a:rPr>
                        <a:t>13</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25" dirty="0">
                          <a:latin typeface="Times New Roman"/>
                          <a:cs typeface="Times New Roman"/>
                        </a:rPr>
                        <a:t>14</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25" dirty="0">
                          <a:latin typeface="Times New Roman"/>
                          <a:cs typeface="Times New Roman"/>
                        </a:rPr>
                        <a:t>15</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800">
                        <a:latin typeface="Times New Roman"/>
                        <a:cs typeface="Times New Roman"/>
                      </a:endParaRPr>
                    </a:p>
                    <a:p>
                      <a:pPr algn="ctr">
                        <a:lnSpc>
                          <a:spcPts val="940"/>
                        </a:lnSpc>
                        <a:spcBef>
                          <a:spcPts val="5"/>
                        </a:spcBef>
                      </a:pPr>
                      <a:r>
                        <a:rPr sz="800" b="1" dirty="0">
                          <a:latin typeface="Times New Roman"/>
                          <a:cs typeface="Times New Roman"/>
                        </a:rPr>
                        <a:t>Pos</a:t>
                      </a:r>
                      <a:r>
                        <a:rPr sz="800" b="1" spc="5" dirty="0">
                          <a:latin typeface="Times New Roman"/>
                          <a:cs typeface="Times New Roman"/>
                        </a:rPr>
                        <a:t> </a:t>
                      </a:r>
                      <a:r>
                        <a:rPr sz="800" b="1" spc="-25" dirty="0">
                          <a:latin typeface="Times New Roman"/>
                          <a:cs typeface="Times New Roman"/>
                        </a:rPr>
                        <a:t>16</a:t>
                      </a:r>
                      <a:endParaRPr sz="80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0"/>
                  </a:ext>
                </a:extLst>
              </a:tr>
              <a:tr h="266559">
                <a:tc>
                  <a:txBody>
                    <a:bodyPr/>
                    <a:lstStyle/>
                    <a:p>
                      <a:pPr>
                        <a:lnSpc>
                          <a:spcPct val="100000"/>
                        </a:lnSpc>
                        <a:spcBef>
                          <a:spcPts val="15"/>
                        </a:spcBef>
                      </a:pPr>
                      <a:endParaRPr sz="900">
                        <a:latin typeface="Times New Roman"/>
                        <a:cs typeface="Times New Roman"/>
                      </a:endParaRPr>
                    </a:p>
                    <a:p>
                      <a:pPr marL="120014" marR="113030"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215"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230"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215"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215"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865"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15"/>
                        </a:spcBef>
                      </a:pPr>
                      <a:endParaRPr sz="900">
                        <a:latin typeface="Times New Roman"/>
                        <a:cs typeface="Times New Roman"/>
                      </a:endParaRPr>
                    </a:p>
                    <a:p>
                      <a:pPr marL="69850" marR="62230" indent="2540">
                        <a:lnSpc>
                          <a:spcPct val="102400"/>
                        </a:lnSpc>
                        <a:spcBef>
                          <a:spcPts val="5"/>
                        </a:spcBef>
                      </a:pPr>
                      <a:r>
                        <a:rPr sz="800" b="1" spc="-10" dirty="0">
                          <a:latin typeface="Times New Roman"/>
                          <a:cs typeface="Times New Roman"/>
                        </a:rPr>
                        <a:t>Standard Template</a:t>
                      </a:r>
                      <a:endParaRPr sz="800">
                        <a:latin typeface="Times New Roman"/>
                        <a:cs typeface="Times New Roman"/>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1"/>
                  </a:ext>
                </a:extLst>
              </a:tr>
              <a:tr h="133279">
                <a:tc>
                  <a:txBody>
                    <a:bodyPr/>
                    <a:lstStyle/>
                    <a:p>
                      <a:pPr marR="19685" algn="r">
                        <a:lnSpc>
                          <a:spcPts val="950"/>
                        </a:lnSpc>
                        <a:spcBef>
                          <a:spcPts val="600"/>
                        </a:spcBef>
                      </a:pPr>
                      <a:r>
                        <a:rPr sz="800" b="1" dirty="0">
                          <a:latin typeface="Times New Roman"/>
                          <a:cs typeface="Times New Roman"/>
                        </a:rPr>
                        <a:t>ZZ</a:t>
                      </a:r>
                      <a:r>
                        <a:rPr sz="800" b="1" spc="15" dirty="0">
                          <a:latin typeface="Times New Roman"/>
                          <a:cs typeface="Times New Roman"/>
                        </a:rPr>
                        <a:t> </a:t>
                      </a:r>
                      <a:r>
                        <a:rPr sz="800" b="1" spc="-10" dirty="0">
                          <a:latin typeface="Times New Roman"/>
                          <a:cs typeface="Times New Roman"/>
                        </a:rPr>
                        <a:t>DEPLOY</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35" algn="ctr">
                        <a:lnSpc>
                          <a:spcPts val="950"/>
                        </a:lnSpc>
                        <a:spcBef>
                          <a:spcPts val="600"/>
                        </a:spcBef>
                      </a:pPr>
                      <a:r>
                        <a:rPr sz="800" b="1" dirty="0">
                          <a:latin typeface="Times New Roman"/>
                          <a:cs typeface="Times New Roman"/>
                        </a:rPr>
                        <a:t>CALL</a:t>
                      </a:r>
                      <a:r>
                        <a:rPr sz="800" b="1" spc="35" dirty="0">
                          <a:latin typeface="Times New Roman"/>
                          <a:cs typeface="Times New Roman"/>
                        </a:rPr>
                        <a:t> </a:t>
                      </a:r>
                      <a:r>
                        <a:rPr sz="800" b="1" spc="-35" dirty="0">
                          <a:latin typeface="Times New Roman"/>
                          <a:cs typeface="Times New Roman"/>
                        </a:rPr>
                        <a:t>ZZ</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35" algn="ctr">
                        <a:lnSpc>
                          <a:spcPts val="950"/>
                        </a:lnSpc>
                        <a:spcBef>
                          <a:spcPts val="600"/>
                        </a:spcBef>
                      </a:pPr>
                      <a:r>
                        <a:rPr sz="800" b="1" dirty="0">
                          <a:latin typeface="Times New Roman"/>
                          <a:cs typeface="Times New Roman"/>
                        </a:rPr>
                        <a:t>CMD</a:t>
                      </a:r>
                      <a:r>
                        <a:rPr sz="800" b="1" spc="25" dirty="0">
                          <a:latin typeface="Times New Roman"/>
                          <a:cs typeface="Times New Roman"/>
                        </a:rPr>
                        <a:t> </a:t>
                      </a:r>
                      <a:r>
                        <a:rPr sz="800" b="1" spc="-35" dirty="0">
                          <a:latin typeface="Times New Roman"/>
                          <a:cs typeface="Times New Roman"/>
                        </a:rPr>
                        <a:t>ZZ</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3</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4</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5</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6</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7</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8</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50" dirty="0">
                          <a:latin typeface="Times New Roman"/>
                          <a:cs typeface="Times New Roman"/>
                        </a:rPr>
                        <a:t>9</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25" dirty="0">
                          <a:latin typeface="Times New Roman"/>
                          <a:cs typeface="Times New Roman"/>
                        </a:rPr>
                        <a:t>10</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25" dirty="0">
                          <a:latin typeface="Times New Roman"/>
                          <a:cs typeface="Times New Roman"/>
                        </a:rPr>
                        <a:t>11</a:t>
                      </a:r>
                      <a:endParaRPr sz="800" dirty="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25" dirty="0">
                          <a:latin typeface="Times New Roman"/>
                          <a:cs typeface="Times New Roman"/>
                        </a:rPr>
                        <a:t>12</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25" dirty="0">
                          <a:latin typeface="Times New Roman"/>
                          <a:cs typeface="Times New Roman"/>
                        </a:rPr>
                        <a:t>13</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25" dirty="0">
                          <a:latin typeface="Times New Roman"/>
                          <a:cs typeface="Times New Roman"/>
                        </a:rPr>
                        <a:t>14</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TAC</a:t>
                      </a:r>
                      <a:r>
                        <a:rPr sz="800" b="1" spc="15" dirty="0">
                          <a:latin typeface="Times New Roman"/>
                          <a:cs typeface="Times New Roman"/>
                        </a:rPr>
                        <a:t> </a:t>
                      </a:r>
                      <a:r>
                        <a:rPr sz="800" b="1" dirty="0">
                          <a:latin typeface="Times New Roman"/>
                          <a:cs typeface="Times New Roman"/>
                        </a:rPr>
                        <a:t>ZZ</a:t>
                      </a:r>
                      <a:r>
                        <a:rPr sz="800" b="1" spc="20" dirty="0">
                          <a:latin typeface="Times New Roman"/>
                          <a:cs typeface="Times New Roman"/>
                        </a:rPr>
                        <a:t> </a:t>
                      </a:r>
                      <a:r>
                        <a:rPr sz="800" b="1" spc="-25" dirty="0">
                          <a:latin typeface="Times New Roman"/>
                          <a:cs typeface="Times New Roman"/>
                        </a:rPr>
                        <a:t>15</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gn="ctr">
                        <a:lnSpc>
                          <a:spcPts val="950"/>
                        </a:lnSpc>
                        <a:spcBef>
                          <a:spcPts val="600"/>
                        </a:spcBef>
                      </a:pPr>
                      <a:r>
                        <a:rPr sz="800" b="1" dirty="0">
                          <a:latin typeface="Times New Roman"/>
                          <a:cs typeface="Times New Roman"/>
                        </a:rPr>
                        <a:t>EMER</a:t>
                      </a:r>
                      <a:r>
                        <a:rPr sz="800" b="1" spc="20" dirty="0">
                          <a:latin typeface="Times New Roman"/>
                          <a:cs typeface="Times New Roman"/>
                        </a:rPr>
                        <a:t> </a:t>
                      </a:r>
                      <a:r>
                        <a:rPr sz="800" b="1" spc="-25" dirty="0">
                          <a:latin typeface="Times New Roman"/>
                          <a:cs typeface="Times New Roman"/>
                        </a:rPr>
                        <a:t>ZZ</a:t>
                      </a:r>
                      <a:endParaRPr sz="800">
                        <a:latin typeface="Times New Roman"/>
                        <a:cs typeface="Times New Roman"/>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2"/>
                  </a:ext>
                </a:extLst>
              </a:tr>
              <a:tr h="265751">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marR="13335" algn="r">
                        <a:lnSpc>
                          <a:spcPts val="940"/>
                        </a:lnSpc>
                        <a:spcBef>
                          <a:spcPts val="5"/>
                        </a:spcBef>
                      </a:pPr>
                      <a:r>
                        <a:rPr sz="800" b="1" dirty="0">
                          <a:latin typeface="Times New Roman"/>
                          <a:cs typeface="Times New Roman"/>
                        </a:rPr>
                        <a:t>YY</a:t>
                      </a:r>
                      <a:r>
                        <a:rPr sz="800" b="1" spc="20" dirty="0">
                          <a:latin typeface="Times New Roman"/>
                          <a:cs typeface="Times New Roman"/>
                        </a:rPr>
                        <a:t> </a:t>
                      </a:r>
                      <a:r>
                        <a:rPr sz="800" b="1" spc="-10" dirty="0">
                          <a:latin typeface="Times New Roman"/>
                          <a:cs typeface="Times New Roman"/>
                        </a:rPr>
                        <a:t>DEPLOY</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dirty="0">
                        <a:latin typeface="Times New Roman"/>
                        <a:cs typeface="Times New Roman"/>
                      </a:endParaRPr>
                    </a:p>
                    <a:p>
                      <a:pPr>
                        <a:lnSpc>
                          <a:spcPct val="100000"/>
                        </a:lnSpc>
                        <a:spcBef>
                          <a:spcPts val="5"/>
                        </a:spcBef>
                      </a:pPr>
                      <a:endParaRPr sz="1000" dirty="0">
                        <a:latin typeface="Times New Roman"/>
                        <a:cs typeface="Times New Roman"/>
                      </a:endParaRPr>
                    </a:p>
                    <a:p>
                      <a:pPr algn="ctr">
                        <a:lnSpc>
                          <a:spcPts val="940"/>
                        </a:lnSpc>
                        <a:spcBef>
                          <a:spcPts val="5"/>
                        </a:spcBef>
                      </a:pPr>
                      <a:r>
                        <a:rPr sz="800" b="1" dirty="0">
                          <a:latin typeface="Times New Roman"/>
                          <a:cs typeface="Times New Roman"/>
                        </a:rPr>
                        <a:t>CALL</a:t>
                      </a:r>
                      <a:r>
                        <a:rPr sz="800" b="1" spc="35" dirty="0">
                          <a:latin typeface="Times New Roman"/>
                          <a:cs typeface="Times New Roman"/>
                        </a:rPr>
                        <a:t> </a:t>
                      </a:r>
                      <a:r>
                        <a:rPr sz="800" b="1" spc="-35" dirty="0">
                          <a:latin typeface="Times New Roman"/>
                          <a:cs typeface="Times New Roman"/>
                        </a:rPr>
                        <a:t>YY</a:t>
                      </a:r>
                      <a:endParaRPr sz="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CMD</a:t>
                      </a:r>
                      <a:r>
                        <a:rPr sz="800" b="1" spc="25" dirty="0">
                          <a:latin typeface="Times New Roman"/>
                          <a:cs typeface="Times New Roman"/>
                        </a:rPr>
                        <a:t> </a:t>
                      </a:r>
                      <a:r>
                        <a:rPr sz="800" b="1" spc="-35" dirty="0">
                          <a:latin typeface="Times New Roman"/>
                          <a:cs typeface="Times New Roman"/>
                        </a:rPr>
                        <a:t>YY</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3</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4</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5</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6</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7</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8</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50" dirty="0">
                          <a:latin typeface="Times New Roman"/>
                          <a:cs typeface="Times New Roman"/>
                        </a:rPr>
                        <a:t>9</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25" dirty="0">
                          <a:latin typeface="Times New Roman"/>
                          <a:cs typeface="Times New Roman"/>
                        </a:rPr>
                        <a:t>10</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25" dirty="0">
                          <a:latin typeface="Times New Roman"/>
                          <a:cs typeface="Times New Roman"/>
                        </a:rPr>
                        <a:t>11</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25" dirty="0">
                          <a:latin typeface="Times New Roman"/>
                          <a:cs typeface="Times New Roman"/>
                        </a:rPr>
                        <a:t>12</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25" dirty="0">
                          <a:latin typeface="Times New Roman"/>
                          <a:cs typeface="Times New Roman"/>
                        </a:rPr>
                        <a:t>13</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25" dirty="0">
                          <a:latin typeface="Times New Roman"/>
                          <a:cs typeface="Times New Roman"/>
                        </a:rPr>
                        <a:t>14</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a:latin typeface="Times New Roman"/>
                        <a:cs typeface="Times New Roman"/>
                      </a:endParaRPr>
                    </a:p>
                    <a:p>
                      <a:pPr>
                        <a:lnSpc>
                          <a:spcPct val="100000"/>
                        </a:lnSpc>
                        <a:spcBef>
                          <a:spcPts val="5"/>
                        </a:spcBef>
                      </a:pPr>
                      <a:endParaRPr sz="1000">
                        <a:latin typeface="Times New Roman"/>
                        <a:cs typeface="Times New Roman"/>
                      </a:endParaRPr>
                    </a:p>
                    <a:p>
                      <a:pPr algn="ctr">
                        <a:lnSpc>
                          <a:spcPts val="940"/>
                        </a:lnSpc>
                        <a:spcBef>
                          <a:spcPts val="5"/>
                        </a:spcBef>
                      </a:pPr>
                      <a:r>
                        <a:rPr sz="800" b="1" dirty="0">
                          <a:latin typeface="Times New Roman"/>
                          <a:cs typeface="Times New Roman"/>
                        </a:rPr>
                        <a:t>TAC</a:t>
                      </a:r>
                      <a:r>
                        <a:rPr sz="800" b="1" spc="20" dirty="0">
                          <a:latin typeface="Times New Roman"/>
                          <a:cs typeface="Times New Roman"/>
                        </a:rPr>
                        <a:t> </a:t>
                      </a:r>
                      <a:r>
                        <a:rPr sz="800" b="1" dirty="0">
                          <a:latin typeface="Times New Roman"/>
                          <a:cs typeface="Times New Roman"/>
                        </a:rPr>
                        <a:t>YY</a:t>
                      </a:r>
                      <a:r>
                        <a:rPr sz="800" b="1" spc="25" dirty="0">
                          <a:latin typeface="Times New Roman"/>
                          <a:cs typeface="Times New Roman"/>
                        </a:rPr>
                        <a:t> </a:t>
                      </a:r>
                      <a:r>
                        <a:rPr sz="800" b="1" spc="-25" dirty="0">
                          <a:latin typeface="Times New Roman"/>
                          <a:cs typeface="Times New Roman"/>
                        </a:rPr>
                        <a:t>15</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pPr>
                      <a:endParaRPr sz="800" dirty="0">
                        <a:latin typeface="Times New Roman"/>
                        <a:cs typeface="Times New Roman"/>
                      </a:endParaRPr>
                    </a:p>
                    <a:p>
                      <a:pPr>
                        <a:lnSpc>
                          <a:spcPct val="100000"/>
                        </a:lnSpc>
                        <a:spcBef>
                          <a:spcPts val="5"/>
                        </a:spcBef>
                      </a:pPr>
                      <a:endParaRPr sz="1000" dirty="0">
                        <a:latin typeface="Times New Roman"/>
                        <a:cs typeface="Times New Roman"/>
                      </a:endParaRPr>
                    </a:p>
                    <a:p>
                      <a:pPr algn="ctr">
                        <a:lnSpc>
                          <a:spcPts val="940"/>
                        </a:lnSpc>
                        <a:spcBef>
                          <a:spcPts val="5"/>
                        </a:spcBef>
                      </a:pPr>
                      <a:r>
                        <a:rPr sz="800" b="1" dirty="0">
                          <a:latin typeface="Times New Roman"/>
                          <a:cs typeface="Times New Roman"/>
                        </a:rPr>
                        <a:t>EMER</a:t>
                      </a:r>
                      <a:r>
                        <a:rPr sz="800" b="1" spc="15" dirty="0">
                          <a:latin typeface="Times New Roman"/>
                          <a:cs typeface="Times New Roman"/>
                        </a:rPr>
                        <a:t> </a:t>
                      </a:r>
                      <a:r>
                        <a:rPr sz="800" b="1" spc="-25" dirty="0">
                          <a:latin typeface="Times New Roman"/>
                          <a:cs typeface="Times New Roman"/>
                        </a:rPr>
                        <a:t>YY</a:t>
                      </a:r>
                      <a:endParaRPr sz="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919297" cy="77724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bject 2"/>
          <p:cNvSpPr txBox="1">
            <a:spLocks noGrp="1"/>
          </p:cNvSpPr>
          <p:nvPr>
            <p:ph type="title"/>
          </p:nvPr>
        </p:nvSpPr>
        <p:spPr>
          <a:xfrm>
            <a:off x="76199" y="823192"/>
            <a:ext cx="4766897" cy="5176089"/>
          </a:xfrm>
          <a:prstGeom prst="rect">
            <a:avLst/>
          </a:prstGeom>
        </p:spPr>
        <p:txBody>
          <a:bodyPr vert="horz" lIns="91440" tIns="45720" rIns="91440" bIns="45720" rtlCol="0" anchor="b">
            <a:normAutofit/>
          </a:bodyPr>
          <a:lstStyle/>
          <a:p>
            <a:pPr marL="12700" algn="l" rtl="0">
              <a:lnSpc>
                <a:spcPct val="90000"/>
              </a:lnSpc>
              <a:spcBef>
                <a:spcPct val="0"/>
              </a:spcBef>
            </a:pPr>
            <a:r>
              <a:rPr lang="en-US" sz="4000" kern="1200" dirty="0">
                <a:solidFill>
                  <a:schemeClr val="bg1"/>
                </a:solidFill>
                <a:latin typeface="+mj-lt"/>
                <a:ea typeface="+mj-ea"/>
                <a:cs typeface="+mj-cs"/>
              </a:rPr>
              <a:t>Deployable</a:t>
            </a:r>
            <a:r>
              <a:rPr lang="en-US" sz="4000" kern="1200" spc="-80" dirty="0">
                <a:solidFill>
                  <a:schemeClr val="bg1"/>
                </a:solidFill>
                <a:latin typeface="+mj-lt"/>
                <a:ea typeface="+mj-ea"/>
                <a:cs typeface="+mj-cs"/>
              </a:rPr>
              <a:t> </a:t>
            </a:r>
            <a:r>
              <a:rPr lang="en-US" sz="4000" kern="1200" spc="-10" dirty="0">
                <a:solidFill>
                  <a:schemeClr val="bg1"/>
                </a:solidFill>
                <a:latin typeface="+mj-lt"/>
                <a:ea typeface="+mj-ea"/>
                <a:cs typeface="+mj-cs"/>
              </a:rPr>
              <a:t>Trunking</a:t>
            </a:r>
          </a:p>
        </p:txBody>
      </p:sp>
      <p:sp>
        <p:nvSpPr>
          <p:cNvPr id="3" name="object 3"/>
          <p:cNvSpPr txBox="1"/>
          <p:nvPr/>
        </p:nvSpPr>
        <p:spPr>
          <a:xfrm>
            <a:off x="152400" y="6096000"/>
            <a:ext cx="3811982" cy="878893"/>
          </a:xfrm>
          <a:prstGeom prst="rect">
            <a:avLst/>
          </a:prstGeom>
        </p:spPr>
        <p:txBody>
          <a:bodyPr vert="horz" lIns="91440" tIns="45720" rIns="91440" bIns="45720" rtlCol="0">
            <a:normAutofit/>
          </a:bodyPr>
          <a:lstStyle/>
          <a:p>
            <a:pPr marR="5080" algn="l" rtl="0">
              <a:lnSpc>
                <a:spcPct val="90000"/>
              </a:lnSpc>
              <a:spcBef>
                <a:spcPts val="1000"/>
              </a:spcBef>
              <a:tabLst>
                <a:tab pos="201295" algn="l"/>
              </a:tabLst>
            </a:pPr>
            <a:r>
              <a:rPr lang="en-US" sz="1900" kern="1200" dirty="0">
                <a:solidFill>
                  <a:schemeClr val="bg1"/>
                </a:solidFill>
                <a:latin typeface="+mn-lt"/>
                <a:ea typeface="+mn-ea"/>
                <a:cs typeface="+mn-cs"/>
              </a:rPr>
              <a:t>As</a:t>
            </a:r>
            <a:r>
              <a:rPr lang="en-US" sz="1900" kern="1200" spc="5" dirty="0">
                <a:solidFill>
                  <a:schemeClr val="bg1"/>
                </a:solidFill>
                <a:latin typeface="+mn-lt"/>
                <a:ea typeface="+mn-ea"/>
                <a:cs typeface="+mn-cs"/>
              </a:rPr>
              <a:t> </a:t>
            </a:r>
            <a:r>
              <a:rPr lang="en-US" sz="1900" kern="1200" dirty="0">
                <a:solidFill>
                  <a:schemeClr val="bg1"/>
                </a:solidFill>
                <a:latin typeface="+mn-lt"/>
                <a:ea typeface="+mn-ea"/>
                <a:cs typeface="+mn-cs"/>
              </a:rPr>
              <a:t>of</a:t>
            </a:r>
            <a:r>
              <a:rPr lang="en-US" sz="1900" kern="1200" spc="5" dirty="0">
                <a:solidFill>
                  <a:schemeClr val="bg1"/>
                </a:solidFill>
                <a:latin typeface="+mn-lt"/>
                <a:ea typeface="+mn-ea"/>
                <a:cs typeface="+mn-cs"/>
              </a:rPr>
              <a:t> </a:t>
            </a:r>
            <a:r>
              <a:rPr lang="en-US" sz="1900" kern="1200" dirty="0">
                <a:solidFill>
                  <a:schemeClr val="bg1"/>
                </a:solidFill>
                <a:latin typeface="+mn-lt"/>
                <a:ea typeface="+mn-ea"/>
                <a:cs typeface="+mn-cs"/>
              </a:rPr>
              <a:t>the</a:t>
            </a:r>
            <a:r>
              <a:rPr lang="en-US" sz="1900" kern="1200" spc="-140" dirty="0">
                <a:solidFill>
                  <a:schemeClr val="bg1"/>
                </a:solidFill>
                <a:latin typeface="+mn-lt"/>
                <a:ea typeface="+mn-ea"/>
                <a:cs typeface="+mn-cs"/>
              </a:rPr>
              <a:t> </a:t>
            </a:r>
            <a:r>
              <a:rPr lang="en-US" sz="1900" kern="1200" dirty="0">
                <a:solidFill>
                  <a:schemeClr val="bg1"/>
                </a:solidFill>
                <a:latin typeface="+mn-lt"/>
                <a:ea typeface="+mn-ea"/>
                <a:cs typeface="+mn-cs"/>
              </a:rPr>
              <a:t>August</a:t>
            </a:r>
            <a:r>
              <a:rPr lang="en-US" sz="1900" kern="1200" spc="-10" dirty="0">
                <a:solidFill>
                  <a:schemeClr val="bg1"/>
                </a:solidFill>
                <a:latin typeface="+mn-lt"/>
                <a:ea typeface="+mn-ea"/>
                <a:cs typeface="+mn-cs"/>
              </a:rPr>
              <a:t> </a:t>
            </a:r>
            <a:r>
              <a:rPr lang="en-US" sz="1900" kern="1200" dirty="0">
                <a:solidFill>
                  <a:schemeClr val="bg1"/>
                </a:solidFill>
                <a:latin typeface="+mn-lt"/>
                <a:ea typeface="+mn-ea"/>
                <a:cs typeface="+mn-cs"/>
              </a:rPr>
              <a:t>2021</a:t>
            </a:r>
            <a:r>
              <a:rPr lang="en-US" sz="1900" kern="1200" spc="-5" dirty="0">
                <a:solidFill>
                  <a:schemeClr val="bg1"/>
                </a:solidFill>
                <a:latin typeface="+mn-lt"/>
                <a:ea typeface="+mn-ea"/>
                <a:cs typeface="+mn-cs"/>
              </a:rPr>
              <a:t> </a:t>
            </a:r>
            <a:r>
              <a:rPr lang="en-US" sz="1900" kern="1200" dirty="0">
                <a:solidFill>
                  <a:schemeClr val="bg1"/>
                </a:solidFill>
                <a:latin typeface="+mn-lt"/>
                <a:ea typeface="+mn-ea"/>
                <a:cs typeface="+mn-cs"/>
              </a:rPr>
              <a:t>revision</a:t>
            </a:r>
            <a:r>
              <a:rPr lang="en-US" sz="1900" kern="1200" spc="-20" dirty="0">
                <a:solidFill>
                  <a:schemeClr val="bg1"/>
                </a:solidFill>
                <a:latin typeface="+mn-lt"/>
                <a:ea typeface="+mn-ea"/>
                <a:cs typeface="+mn-cs"/>
              </a:rPr>
              <a:t> </a:t>
            </a:r>
            <a:r>
              <a:rPr lang="en-US" sz="1900" kern="1200" dirty="0">
                <a:solidFill>
                  <a:schemeClr val="bg1"/>
                </a:solidFill>
                <a:latin typeface="+mn-lt"/>
                <a:ea typeface="+mn-ea"/>
                <a:cs typeface="+mn-cs"/>
              </a:rPr>
              <a:t>of</a:t>
            </a:r>
            <a:r>
              <a:rPr lang="en-US" sz="1900" kern="1200" spc="5" dirty="0">
                <a:solidFill>
                  <a:schemeClr val="bg1"/>
                </a:solidFill>
                <a:latin typeface="+mn-lt"/>
                <a:ea typeface="+mn-ea"/>
                <a:cs typeface="+mn-cs"/>
              </a:rPr>
              <a:t> </a:t>
            </a:r>
            <a:r>
              <a:rPr lang="en-US" sz="1900" kern="1200" dirty="0">
                <a:solidFill>
                  <a:schemeClr val="bg1"/>
                </a:solidFill>
                <a:latin typeface="+mn-lt"/>
                <a:ea typeface="+mn-ea"/>
                <a:cs typeface="+mn-cs"/>
              </a:rPr>
              <a:t>the</a:t>
            </a:r>
            <a:r>
              <a:rPr lang="en-US" sz="1900" kern="1200" spc="-10" dirty="0">
                <a:solidFill>
                  <a:schemeClr val="bg1"/>
                </a:solidFill>
                <a:latin typeface="+mn-lt"/>
                <a:ea typeface="+mn-ea"/>
                <a:cs typeface="+mn-cs"/>
              </a:rPr>
              <a:t> </a:t>
            </a:r>
            <a:r>
              <a:rPr lang="en-US" sz="1900" kern="1200" dirty="0">
                <a:solidFill>
                  <a:schemeClr val="bg1"/>
                </a:solidFill>
                <a:latin typeface="+mn-lt"/>
                <a:ea typeface="+mn-ea"/>
                <a:cs typeface="+mn-cs"/>
              </a:rPr>
              <a:t>National</a:t>
            </a:r>
            <a:r>
              <a:rPr lang="en-US" sz="1900" kern="1200" spc="-20" dirty="0">
                <a:solidFill>
                  <a:schemeClr val="bg1"/>
                </a:solidFill>
                <a:latin typeface="+mn-lt"/>
                <a:ea typeface="+mn-ea"/>
                <a:cs typeface="+mn-cs"/>
              </a:rPr>
              <a:t> </a:t>
            </a:r>
            <a:r>
              <a:rPr lang="en-US" sz="1900" kern="1200" dirty="0">
                <a:solidFill>
                  <a:schemeClr val="bg1"/>
                </a:solidFill>
                <a:latin typeface="+mn-lt"/>
                <a:ea typeface="+mn-ea"/>
                <a:cs typeface="+mn-cs"/>
              </a:rPr>
              <a:t>Plan</a:t>
            </a:r>
            <a:r>
              <a:rPr lang="en-US" sz="1900" kern="1200" spc="-5" dirty="0">
                <a:solidFill>
                  <a:schemeClr val="bg1"/>
                </a:solidFill>
                <a:latin typeface="+mn-lt"/>
                <a:ea typeface="+mn-ea"/>
                <a:cs typeface="+mn-cs"/>
              </a:rPr>
              <a:t> </a:t>
            </a:r>
            <a:r>
              <a:rPr lang="en-US" sz="1900" kern="1200" dirty="0">
                <a:solidFill>
                  <a:schemeClr val="bg1"/>
                </a:solidFill>
                <a:latin typeface="+mn-lt"/>
                <a:ea typeface="+mn-ea"/>
                <a:cs typeface="+mn-cs"/>
              </a:rPr>
              <a:t>zone</a:t>
            </a:r>
            <a:r>
              <a:rPr lang="en-US" sz="1900" kern="1200" spc="-100" dirty="0">
                <a:solidFill>
                  <a:schemeClr val="bg1"/>
                </a:solidFill>
                <a:latin typeface="+mn-lt"/>
                <a:ea typeface="+mn-ea"/>
                <a:cs typeface="+mn-cs"/>
              </a:rPr>
              <a:t> </a:t>
            </a:r>
            <a:r>
              <a:rPr lang="en-US" sz="1900" kern="1200" spc="-25" dirty="0">
                <a:solidFill>
                  <a:schemeClr val="bg1"/>
                </a:solidFill>
                <a:latin typeface="+mn-lt"/>
                <a:ea typeface="+mn-ea"/>
                <a:cs typeface="+mn-cs"/>
              </a:rPr>
              <a:t>YY </a:t>
            </a:r>
            <a:r>
              <a:rPr lang="en-US" sz="1900" kern="1200" dirty="0">
                <a:solidFill>
                  <a:schemeClr val="bg1"/>
                </a:solidFill>
                <a:latin typeface="+mn-lt"/>
                <a:ea typeface="+mn-ea"/>
                <a:cs typeface="+mn-cs"/>
              </a:rPr>
              <a:t>has</a:t>
            </a:r>
            <a:r>
              <a:rPr lang="en-US" sz="1900" kern="1200" spc="-15" dirty="0">
                <a:solidFill>
                  <a:schemeClr val="bg1"/>
                </a:solidFill>
                <a:latin typeface="+mn-lt"/>
                <a:ea typeface="+mn-ea"/>
                <a:cs typeface="+mn-cs"/>
              </a:rPr>
              <a:t> </a:t>
            </a:r>
            <a:r>
              <a:rPr lang="en-US" sz="1900" kern="1200" dirty="0">
                <a:solidFill>
                  <a:schemeClr val="bg1"/>
                </a:solidFill>
                <a:latin typeface="+mn-lt"/>
                <a:ea typeface="+mn-ea"/>
                <a:cs typeface="+mn-cs"/>
              </a:rPr>
              <a:t>been</a:t>
            </a:r>
            <a:r>
              <a:rPr lang="en-US" sz="1900" kern="1200" spc="-15" dirty="0">
                <a:solidFill>
                  <a:schemeClr val="bg1"/>
                </a:solidFill>
                <a:latin typeface="+mn-lt"/>
                <a:ea typeface="+mn-ea"/>
                <a:cs typeface="+mn-cs"/>
              </a:rPr>
              <a:t> </a:t>
            </a:r>
            <a:r>
              <a:rPr lang="en-US" sz="1900" kern="1200" dirty="0">
                <a:solidFill>
                  <a:schemeClr val="bg1"/>
                </a:solidFill>
                <a:latin typeface="+mn-lt"/>
                <a:ea typeface="+mn-ea"/>
                <a:cs typeface="+mn-cs"/>
              </a:rPr>
              <a:t>approved</a:t>
            </a:r>
            <a:r>
              <a:rPr lang="en-US" sz="1900" kern="1200" spc="-15" dirty="0">
                <a:solidFill>
                  <a:schemeClr val="bg1"/>
                </a:solidFill>
                <a:latin typeface="+mn-lt"/>
                <a:ea typeface="+mn-ea"/>
                <a:cs typeface="+mn-cs"/>
              </a:rPr>
              <a:t> </a:t>
            </a:r>
            <a:r>
              <a:rPr lang="en-US" sz="1900" kern="1200" dirty="0">
                <a:solidFill>
                  <a:schemeClr val="bg1"/>
                </a:solidFill>
                <a:latin typeface="+mn-lt"/>
                <a:ea typeface="+mn-ea"/>
                <a:cs typeface="+mn-cs"/>
              </a:rPr>
              <a:t>for</a:t>
            </a:r>
            <a:r>
              <a:rPr lang="en-US" sz="1900" kern="1200" spc="10" dirty="0">
                <a:solidFill>
                  <a:schemeClr val="bg1"/>
                </a:solidFill>
                <a:latin typeface="+mn-lt"/>
                <a:ea typeface="+mn-ea"/>
                <a:cs typeface="+mn-cs"/>
              </a:rPr>
              <a:t> </a:t>
            </a:r>
            <a:r>
              <a:rPr lang="en-US" sz="1900" kern="1200" dirty="0">
                <a:solidFill>
                  <a:schemeClr val="bg1"/>
                </a:solidFill>
                <a:latin typeface="+mn-lt"/>
                <a:ea typeface="+mn-ea"/>
                <a:cs typeface="+mn-cs"/>
              </a:rPr>
              <a:t>encrypted </a:t>
            </a:r>
            <a:r>
              <a:rPr lang="en-US" sz="1900" kern="1200" spc="-20" dirty="0">
                <a:solidFill>
                  <a:schemeClr val="bg1"/>
                </a:solidFill>
                <a:latin typeface="+mn-lt"/>
                <a:ea typeface="+mn-ea"/>
                <a:cs typeface="+mn-cs"/>
              </a:rPr>
              <a:t>use:</a:t>
            </a:r>
            <a:endParaRPr lang="en-US" sz="1900" kern="1200" dirty="0">
              <a:solidFill>
                <a:schemeClr val="bg1"/>
              </a:solidFill>
              <a:latin typeface="+mn-lt"/>
              <a:ea typeface="+mn-ea"/>
              <a:cs typeface="+mn-cs"/>
            </a:endParaRPr>
          </a:p>
        </p:txBody>
      </p:sp>
      <p:pic>
        <p:nvPicPr>
          <p:cNvPr id="4" name="object 4" descr="Table&#10;&#10;AI-generated content may be incorrect."/>
          <p:cNvPicPr/>
          <p:nvPr/>
        </p:nvPicPr>
        <p:blipFill>
          <a:blip r:embed="rId2" cstate="print"/>
          <a:stretch>
            <a:fillRect/>
          </a:stretch>
        </p:blipFill>
        <p:spPr>
          <a:xfrm>
            <a:off x="4495800" y="1447800"/>
            <a:ext cx="5145358" cy="3773741"/>
          </a:xfrm>
          <a:prstGeom prst="rect">
            <a:avLst/>
          </a:prstGeom>
          <a:effectLst>
            <a:glow rad="127000">
              <a:srgbClr val="FF0000"/>
            </a:glo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15" y="3736205"/>
            <a:ext cx="10066743" cy="4036192"/>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691515" y="4426610"/>
            <a:ext cx="3477426" cy="2718542"/>
          </a:xfrm>
          <a:prstGeom prst="rect">
            <a:avLst/>
          </a:prstGeom>
        </p:spPr>
        <p:txBody>
          <a:bodyPr vert="horz" lIns="91440" tIns="45720" rIns="91440" bIns="45720" rtlCol="0" anchor="ctr">
            <a:normAutofit/>
          </a:bodyPr>
          <a:lstStyle/>
          <a:p>
            <a:pPr marL="12700" algn="l" rtl="0">
              <a:lnSpc>
                <a:spcPct val="90000"/>
              </a:lnSpc>
              <a:spcBef>
                <a:spcPct val="0"/>
              </a:spcBef>
            </a:pPr>
            <a:r>
              <a:rPr lang="en-US" sz="4100" kern="1200" dirty="0">
                <a:solidFill>
                  <a:schemeClr val="bg1"/>
                </a:solidFill>
                <a:latin typeface="+mj-lt"/>
                <a:ea typeface="+mj-ea"/>
                <a:cs typeface="+mj-cs"/>
              </a:rPr>
              <a:t>Example</a:t>
            </a:r>
            <a:r>
              <a:rPr lang="en-US" sz="4100" kern="1200" spc="-25" dirty="0">
                <a:solidFill>
                  <a:schemeClr val="bg1"/>
                </a:solidFill>
                <a:latin typeface="+mj-lt"/>
                <a:ea typeface="+mj-ea"/>
                <a:cs typeface="+mj-cs"/>
              </a:rPr>
              <a:t> </a:t>
            </a:r>
            <a:r>
              <a:rPr lang="en-US" sz="4100" kern="1200" dirty="0">
                <a:solidFill>
                  <a:schemeClr val="bg1"/>
                </a:solidFill>
                <a:latin typeface="+mj-lt"/>
                <a:ea typeface="+mj-ea"/>
                <a:cs typeface="+mj-cs"/>
              </a:rPr>
              <a:t>of</a:t>
            </a:r>
            <a:r>
              <a:rPr lang="en-US" sz="4100" kern="1200" spc="-25" dirty="0">
                <a:solidFill>
                  <a:schemeClr val="bg1"/>
                </a:solidFill>
                <a:latin typeface="+mj-lt"/>
                <a:ea typeface="+mj-ea"/>
                <a:cs typeface="+mj-cs"/>
              </a:rPr>
              <a:t> </a:t>
            </a:r>
            <a:r>
              <a:rPr lang="en-US" sz="4100" kern="1200" dirty="0">
                <a:solidFill>
                  <a:schemeClr val="bg1"/>
                </a:solidFill>
                <a:latin typeface="+mj-lt"/>
                <a:ea typeface="+mj-ea"/>
                <a:cs typeface="+mj-cs"/>
              </a:rPr>
              <a:t>Portable</a:t>
            </a:r>
            <a:r>
              <a:rPr lang="en-US" sz="4100" kern="1200" spc="-20" dirty="0">
                <a:solidFill>
                  <a:schemeClr val="bg1"/>
                </a:solidFill>
                <a:latin typeface="+mj-lt"/>
                <a:ea typeface="+mj-ea"/>
                <a:cs typeface="+mj-cs"/>
              </a:rPr>
              <a:t> </a:t>
            </a:r>
            <a:r>
              <a:rPr lang="en-US" sz="4100" kern="1200" dirty="0">
                <a:solidFill>
                  <a:schemeClr val="bg1"/>
                </a:solidFill>
                <a:latin typeface="+mj-lt"/>
                <a:ea typeface="+mj-ea"/>
                <a:cs typeface="+mj-cs"/>
              </a:rPr>
              <a:t>-</a:t>
            </a:r>
            <a:r>
              <a:rPr lang="en-US" sz="4100" kern="1200" spc="-25" dirty="0">
                <a:solidFill>
                  <a:schemeClr val="bg1"/>
                </a:solidFill>
                <a:latin typeface="+mj-lt"/>
                <a:ea typeface="+mj-ea"/>
                <a:cs typeface="+mj-cs"/>
              </a:rPr>
              <a:t> </a:t>
            </a:r>
            <a:r>
              <a:rPr lang="en-US" sz="4100" kern="1200" dirty="0">
                <a:solidFill>
                  <a:schemeClr val="bg1"/>
                </a:solidFill>
                <a:latin typeface="+mj-lt"/>
                <a:ea typeface="+mj-ea"/>
                <a:cs typeface="+mj-cs"/>
              </a:rPr>
              <a:t>Deployable</a:t>
            </a:r>
            <a:r>
              <a:rPr lang="en-US" sz="4100" kern="1200" spc="-100" dirty="0">
                <a:solidFill>
                  <a:schemeClr val="bg1"/>
                </a:solidFill>
                <a:latin typeface="+mj-lt"/>
                <a:ea typeface="+mj-ea"/>
                <a:cs typeface="+mj-cs"/>
              </a:rPr>
              <a:t> </a:t>
            </a:r>
            <a:r>
              <a:rPr lang="en-US" sz="4100" kern="1200" dirty="0">
                <a:solidFill>
                  <a:schemeClr val="bg1"/>
                </a:solidFill>
                <a:latin typeface="+mj-lt"/>
                <a:ea typeface="+mj-ea"/>
                <a:cs typeface="+mj-cs"/>
              </a:rPr>
              <a:t>Trunking</a:t>
            </a:r>
            <a:r>
              <a:rPr lang="en-US" sz="4100" kern="1200" spc="-20" dirty="0">
                <a:solidFill>
                  <a:schemeClr val="bg1"/>
                </a:solidFill>
                <a:latin typeface="+mj-lt"/>
                <a:ea typeface="+mj-ea"/>
                <a:cs typeface="+mj-cs"/>
              </a:rPr>
              <a:t> </a:t>
            </a:r>
            <a:r>
              <a:rPr lang="en-US" sz="4100" kern="1200" spc="-10" dirty="0">
                <a:solidFill>
                  <a:schemeClr val="bg1"/>
                </a:solidFill>
                <a:latin typeface="+mj-lt"/>
                <a:ea typeface="+mj-ea"/>
                <a:cs typeface="+mj-cs"/>
              </a:rPr>
              <a:t>Range</a:t>
            </a:r>
          </a:p>
        </p:txBody>
      </p:sp>
      <p:pic>
        <p:nvPicPr>
          <p:cNvPr id="4" name="object 4"/>
          <p:cNvPicPr/>
          <p:nvPr/>
        </p:nvPicPr>
        <p:blipFill>
          <a:blip r:embed="rId2" cstate="print"/>
          <a:stretch>
            <a:fillRect/>
          </a:stretch>
        </p:blipFill>
        <p:spPr>
          <a:xfrm>
            <a:off x="2290623" y="366183"/>
            <a:ext cx="5477154" cy="4036193"/>
          </a:xfrm>
          <a:prstGeom prst="rect">
            <a:avLst/>
          </a:prstGeom>
        </p:spPr>
      </p:pic>
      <p:sp>
        <p:nvSpPr>
          <p:cNvPr id="3" name="object 3"/>
          <p:cNvSpPr txBox="1"/>
          <p:nvPr/>
        </p:nvSpPr>
        <p:spPr>
          <a:xfrm>
            <a:off x="4645392" y="4033831"/>
            <a:ext cx="4721493" cy="3615720"/>
          </a:xfrm>
          <a:prstGeom prst="rect">
            <a:avLst/>
          </a:prstGeom>
        </p:spPr>
        <p:txBody>
          <a:bodyPr vert="horz" lIns="91440" tIns="45720" rIns="91440" bIns="45720" rtlCol="0" anchor="ctr">
            <a:normAutofit/>
          </a:bodyPr>
          <a:lstStyle/>
          <a:p>
            <a:pPr marL="12700" indent="-228600" algn="l" rtl="0">
              <a:lnSpc>
                <a:spcPct val="90000"/>
              </a:lnSpc>
              <a:spcBef>
                <a:spcPts val="135"/>
              </a:spcBef>
              <a:buFont typeface="Arial" panose="020B0604020202020204" pitchFamily="34" charset="0"/>
              <a:buChar char="•"/>
            </a:pPr>
            <a:r>
              <a:rPr lang="en-US" sz="1900" b="1" kern="1200" dirty="0">
                <a:solidFill>
                  <a:schemeClr val="bg1"/>
                </a:solidFill>
                <a:latin typeface="+mn-lt"/>
                <a:ea typeface="+mn-ea"/>
                <a:cs typeface="+mn-cs"/>
              </a:rPr>
              <a:t>Sandy</a:t>
            </a:r>
            <a:r>
              <a:rPr lang="en-US" sz="1900" b="1" kern="1200" spc="70" dirty="0">
                <a:solidFill>
                  <a:schemeClr val="bg1"/>
                </a:solidFill>
                <a:latin typeface="+mn-lt"/>
                <a:ea typeface="+mn-ea"/>
                <a:cs typeface="+mn-cs"/>
              </a:rPr>
              <a:t> </a:t>
            </a:r>
            <a:r>
              <a:rPr lang="en-US" sz="1900" b="1" kern="1200" spc="-10" dirty="0">
                <a:solidFill>
                  <a:schemeClr val="bg1"/>
                </a:solidFill>
                <a:latin typeface="+mn-lt"/>
                <a:ea typeface="+mn-ea"/>
                <a:cs typeface="+mn-cs"/>
              </a:rPr>
              <a:t>Point</a:t>
            </a:r>
            <a:endParaRPr lang="en-US" sz="1900" kern="1200" dirty="0">
              <a:solidFill>
                <a:schemeClr val="bg1"/>
              </a:solidFill>
              <a:latin typeface="+mn-lt"/>
              <a:ea typeface="+mn-ea"/>
              <a:cs typeface="+mn-cs"/>
            </a:endParaRPr>
          </a:p>
          <a:p>
            <a:pPr marL="12700" marR="5080" indent="-228600" algn="l" rtl="0">
              <a:lnSpc>
                <a:spcPct val="90000"/>
              </a:lnSpc>
              <a:buFont typeface="Arial" panose="020B0604020202020204" pitchFamily="34" charset="0"/>
              <a:buChar char="•"/>
            </a:pPr>
            <a:endParaRPr lang="en-US" sz="1900" kern="1200" dirty="0">
              <a:solidFill>
                <a:schemeClr val="bg1"/>
              </a:solidFill>
              <a:latin typeface="+mn-lt"/>
              <a:ea typeface="+mn-ea"/>
              <a:cs typeface="+mn-cs"/>
            </a:endParaRPr>
          </a:p>
          <a:p>
            <a:pPr marL="12700" marR="5080" indent="-228600" algn="l" rtl="0">
              <a:lnSpc>
                <a:spcPct val="90000"/>
              </a:lnSpc>
              <a:buFont typeface="Arial" panose="020B0604020202020204" pitchFamily="34" charset="0"/>
              <a:buChar char="•"/>
            </a:pPr>
            <a:r>
              <a:rPr lang="en-US" sz="1900" kern="1200" dirty="0">
                <a:solidFill>
                  <a:schemeClr val="bg1"/>
                </a:solidFill>
                <a:latin typeface="+mn-lt"/>
                <a:ea typeface="+mn-ea"/>
                <a:cs typeface="+mn-cs"/>
              </a:rPr>
              <a:t>Propagation</a:t>
            </a:r>
            <a:r>
              <a:rPr lang="en-US" sz="1900" kern="1200" spc="90" dirty="0">
                <a:solidFill>
                  <a:schemeClr val="bg1"/>
                </a:solidFill>
                <a:latin typeface="+mn-lt"/>
                <a:ea typeface="+mn-ea"/>
                <a:cs typeface="+mn-cs"/>
              </a:rPr>
              <a:t> </a:t>
            </a:r>
            <a:r>
              <a:rPr lang="en-US" sz="1900" kern="1200" dirty="0">
                <a:solidFill>
                  <a:schemeClr val="bg1"/>
                </a:solidFill>
                <a:latin typeface="+mn-lt"/>
                <a:ea typeface="+mn-ea"/>
                <a:cs typeface="+mn-cs"/>
              </a:rPr>
              <a:t>based</a:t>
            </a:r>
            <a:r>
              <a:rPr lang="en-US" sz="1900" kern="1200" spc="105" dirty="0">
                <a:solidFill>
                  <a:schemeClr val="bg1"/>
                </a:solidFill>
                <a:latin typeface="+mn-lt"/>
                <a:ea typeface="+mn-ea"/>
                <a:cs typeface="+mn-cs"/>
              </a:rPr>
              <a:t> </a:t>
            </a:r>
            <a:r>
              <a:rPr lang="en-US" sz="1900" kern="1200" spc="-10" dirty="0">
                <a:solidFill>
                  <a:schemeClr val="bg1"/>
                </a:solidFill>
                <a:latin typeface="+mn-lt"/>
                <a:ea typeface="+mn-ea"/>
                <a:cs typeface="+mn-cs"/>
              </a:rPr>
              <a:t>upon: </a:t>
            </a:r>
            <a:r>
              <a:rPr lang="en-US" sz="1900" kern="1200" dirty="0">
                <a:solidFill>
                  <a:schemeClr val="bg1"/>
                </a:solidFill>
                <a:latin typeface="+mn-lt"/>
                <a:ea typeface="+mn-ea"/>
                <a:cs typeface="+mn-cs"/>
              </a:rPr>
              <a:t>40</a:t>
            </a:r>
            <a:r>
              <a:rPr lang="en-US" sz="1900" kern="1200" spc="30" dirty="0">
                <a:solidFill>
                  <a:schemeClr val="bg1"/>
                </a:solidFill>
                <a:latin typeface="+mn-lt"/>
                <a:ea typeface="+mn-ea"/>
                <a:cs typeface="+mn-cs"/>
              </a:rPr>
              <a:t> </a:t>
            </a:r>
            <a:r>
              <a:rPr lang="en-US" sz="1900" kern="1200" dirty="0">
                <a:solidFill>
                  <a:schemeClr val="bg1"/>
                </a:solidFill>
                <a:latin typeface="+mn-lt"/>
                <a:ea typeface="+mn-ea"/>
                <a:cs typeface="+mn-cs"/>
              </a:rPr>
              <a:t>watts</a:t>
            </a:r>
            <a:r>
              <a:rPr lang="en-US" sz="1900" kern="1200" spc="30" dirty="0">
                <a:solidFill>
                  <a:schemeClr val="bg1"/>
                </a:solidFill>
                <a:latin typeface="+mn-lt"/>
                <a:ea typeface="+mn-ea"/>
                <a:cs typeface="+mn-cs"/>
              </a:rPr>
              <a:t> </a:t>
            </a:r>
            <a:r>
              <a:rPr lang="en-US" sz="1900" kern="1200" dirty="0">
                <a:solidFill>
                  <a:schemeClr val="bg1"/>
                </a:solidFill>
                <a:latin typeface="+mn-lt"/>
                <a:ea typeface="+mn-ea"/>
                <a:cs typeface="+mn-cs"/>
              </a:rPr>
              <a:t>RF</a:t>
            </a:r>
            <a:r>
              <a:rPr lang="en-US" sz="1900" kern="1200" spc="35" dirty="0">
                <a:solidFill>
                  <a:schemeClr val="bg1"/>
                </a:solidFill>
                <a:latin typeface="+mn-lt"/>
                <a:ea typeface="+mn-ea"/>
                <a:cs typeface="+mn-cs"/>
              </a:rPr>
              <a:t> </a:t>
            </a:r>
            <a:r>
              <a:rPr lang="en-US" sz="1900" kern="1200" spc="-10" dirty="0">
                <a:solidFill>
                  <a:schemeClr val="bg1"/>
                </a:solidFill>
                <a:latin typeface="+mn-lt"/>
                <a:ea typeface="+mn-ea"/>
                <a:cs typeface="+mn-cs"/>
              </a:rPr>
              <a:t>output</a:t>
            </a:r>
            <a:endParaRPr lang="en-US" sz="1900" kern="1200" dirty="0">
              <a:solidFill>
                <a:schemeClr val="bg1"/>
              </a:solidFill>
              <a:latin typeface="+mn-lt"/>
              <a:ea typeface="+mn-ea"/>
              <a:cs typeface="+mn-cs"/>
            </a:endParaRPr>
          </a:p>
          <a:p>
            <a:pPr marL="12700" marR="317500" indent="-228600" algn="l" rtl="0">
              <a:lnSpc>
                <a:spcPct val="90000"/>
              </a:lnSpc>
              <a:buFont typeface="Arial" panose="020B0604020202020204" pitchFamily="34" charset="0"/>
              <a:buChar char="•"/>
            </a:pPr>
            <a:endParaRPr lang="en-US" sz="1900" kern="1200" dirty="0">
              <a:solidFill>
                <a:schemeClr val="bg1"/>
              </a:solidFill>
              <a:latin typeface="+mn-lt"/>
              <a:ea typeface="+mn-ea"/>
              <a:cs typeface="+mn-cs"/>
            </a:endParaRPr>
          </a:p>
          <a:p>
            <a:pPr marL="12700" marR="317500" indent="-228600" algn="l" rtl="0">
              <a:lnSpc>
                <a:spcPct val="90000"/>
              </a:lnSpc>
              <a:buFont typeface="Arial" panose="020B0604020202020204" pitchFamily="34" charset="0"/>
              <a:buChar char="•"/>
            </a:pPr>
            <a:r>
              <a:rPr lang="en-US" sz="1900" kern="1200" dirty="0">
                <a:solidFill>
                  <a:schemeClr val="bg1"/>
                </a:solidFill>
                <a:latin typeface="+mn-lt"/>
                <a:ea typeface="+mn-ea"/>
                <a:cs typeface="+mn-cs"/>
              </a:rPr>
              <a:t>5.9</a:t>
            </a:r>
            <a:r>
              <a:rPr lang="en-US" sz="1900" kern="1200" spc="30" dirty="0">
                <a:solidFill>
                  <a:schemeClr val="bg1"/>
                </a:solidFill>
                <a:latin typeface="+mn-lt"/>
                <a:ea typeface="+mn-ea"/>
                <a:cs typeface="+mn-cs"/>
              </a:rPr>
              <a:t> </a:t>
            </a:r>
            <a:r>
              <a:rPr lang="en-US" sz="1900" kern="1200" dirty="0">
                <a:solidFill>
                  <a:schemeClr val="bg1"/>
                </a:solidFill>
                <a:latin typeface="+mn-lt"/>
                <a:ea typeface="+mn-ea"/>
                <a:cs typeface="+mn-cs"/>
              </a:rPr>
              <a:t>dB</a:t>
            </a:r>
            <a:r>
              <a:rPr lang="en-US" sz="1900" kern="1200" spc="30" dirty="0">
                <a:solidFill>
                  <a:schemeClr val="bg1"/>
                </a:solidFill>
                <a:latin typeface="+mn-lt"/>
                <a:ea typeface="+mn-ea"/>
                <a:cs typeface="+mn-cs"/>
              </a:rPr>
              <a:t> </a:t>
            </a:r>
            <a:r>
              <a:rPr lang="en-US" sz="1900" kern="1200" dirty="0">
                <a:solidFill>
                  <a:schemeClr val="bg1"/>
                </a:solidFill>
                <a:latin typeface="+mn-lt"/>
                <a:ea typeface="+mn-ea"/>
                <a:cs typeface="+mn-cs"/>
              </a:rPr>
              <a:t>gain</a:t>
            </a:r>
            <a:r>
              <a:rPr lang="en-US" sz="1900" kern="1200" spc="30" dirty="0">
                <a:solidFill>
                  <a:schemeClr val="bg1"/>
                </a:solidFill>
                <a:latin typeface="+mn-lt"/>
                <a:ea typeface="+mn-ea"/>
                <a:cs typeface="+mn-cs"/>
              </a:rPr>
              <a:t> </a:t>
            </a:r>
            <a:r>
              <a:rPr lang="en-US" sz="1900" kern="1200" spc="-10" dirty="0">
                <a:solidFill>
                  <a:schemeClr val="bg1"/>
                </a:solidFill>
                <a:latin typeface="+mn-lt"/>
                <a:ea typeface="+mn-ea"/>
                <a:cs typeface="+mn-cs"/>
              </a:rPr>
              <a:t>antenna </a:t>
            </a:r>
            <a:r>
              <a:rPr lang="en-US" sz="1900" kern="1200" dirty="0">
                <a:solidFill>
                  <a:schemeClr val="bg1"/>
                </a:solidFill>
                <a:latin typeface="+mn-lt"/>
                <a:ea typeface="+mn-ea"/>
                <a:cs typeface="+mn-cs"/>
              </a:rPr>
              <a:t>mounted</a:t>
            </a:r>
            <a:r>
              <a:rPr lang="en-US" sz="1900" kern="1200" spc="55" dirty="0">
                <a:solidFill>
                  <a:schemeClr val="bg1"/>
                </a:solidFill>
                <a:latin typeface="+mn-lt"/>
                <a:ea typeface="+mn-ea"/>
                <a:cs typeface="+mn-cs"/>
              </a:rPr>
              <a:t> </a:t>
            </a:r>
            <a:r>
              <a:rPr lang="en-US" sz="1900" kern="1200" dirty="0">
                <a:solidFill>
                  <a:schemeClr val="bg1"/>
                </a:solidFill>
                <a:latin typeface="+mn-lt"/>
                <a:ea typeface="+mn-ea"/>
                <a:cs typeface="+mn-cs"/>
              </a:rPr>
              <a:t>at</a:t>
            </a:r>
            <a:r>
              <a:rPr lang="en-US" sz="1900" kern="1200" spc="75" dirty="0">
                <a:solidFill>
                  <a:schemeClr val="bg1"/>
                </a:solidFill>
                <a:latin typeface="+mn-lt"/>
                <a:ea typeface="+mn-ea"/>
                <a:cs typeface="+mn-cs"/>
              </a:rPr>
              <a:t> </a:t>
            </a:r>
            <a:r>
              <a:rPr lang="en-US" sz="1900" kern="1200" dirty="0">
                <a:solidFill>
                  <a:schemeClr val="bg1"/>
                </a:solidFill>
                <a:latin typeface="+mn-lt"/>
                <a:ea typeface="+mn-ea"/>
                <a:cs typeface="+mn-cs"/>
              </a:rPr>
              <a:t>66’</a:t>
            </a:r>
            <a:r>
              <a:rPr lang="en-US" sz="1900" kern="1200" spc="-160" dirty="0">
                <a:solidFill>
                  <a:schemeClr val="bg1"/>
                </a:solidFill>
                <a:latin typeface="+mn-lt"/>
                <a:ea typeface="+mn-ea"/>
                <a:cs typeface="+mn-cs"/>
              </a:rPr>
              <a:t> </a:t>
            </a:r>
            <a:r>
              <a:rPr lang="en-US" sz="1900" kern="1200" spc="-25" dirty="0">
                <a:solidFill>
                  <a:schemeClr val="bg1"/>
                </a:solidFill>
                <a:latin typeface="+mn-lt"/>
                <a:ea typeface="+mn-ea"/>
                <a:cs typeface="+mn-cs"/>
              </a:rPr>
              <a:t>AGL</a:t>
            </a:r>
            <a:endParaRPr lang="en-US" sz="1900" kern="1200" dirty="0">
              <a:solidFill>
                <a:schemeClr val="bg1"/>
              </a:solidFill>
              <a:latin typeface="+mn-lt"/>
              <a:ea typeface="+mn-ea"/>
              <a:cs typeface="+mn-cs"/>
            </a:endParaRPr>
          </a:p>
          <a:p>
            <a:pPr marL="12700" indent="-228600" algn="l" rtl="0">
              <a:lnSpc>
                <a:spcPct val="90000"/>
              </a:lnSpc>
              <a:spcBef>
                <a:spcPts val="45"/>
              </a:spcBef>
              <a:buFont typeface="Arial" panose="020B0604020202020204" pitchFamily="34" charset="0"/>
              <a:buChar char="•"/>
            </a:pPr>
            <a:endParaRPr lang="en-US" sz="1900" kern="1200" dirty="0">
              <a:solidFill>
                <a:schemeClr val="bg1"/>
              </a:solidFill>
              <a:latin typeface="+mn-lt"/>
              <a:ea typeface="+mn-ea"/>
              <a:cs typeface="+mn-cs"/>
            </a:endParaRPr>
          </a:p>
          <a:p>
            <a:pPr marL="12700" indent="-228600" algn="l" rtl="0">
              <a:lnSpc>
                <a:spcPct val="90000"/>
              </a:lnSpc>
              <a:spcBef>
                <a:spcPts val="45"/>
              </a:spcBef>
              <a:buFont typeface="Arial" panose="020B0604020202020204" pitchFamily="34" charset="0"/>
              <a:buChar char="•"/>
            </a:pPr>
            <a:r>
              <a:rPr lang="en-US" sz="1900" kern="1200" dirty="0">
                <a:solidFill>
                  <a:schemeClr val="bg1"/>
                </a:solidFill>
                <a:latin typeface="+mn-lt"/>
                <a:ea typeface="+mn-ea"/>
                <a:cs typeface="+mn-cs"/>
              </a:rPr>
              <a:t>2.5</a:t>
            </a:r>
            <a:r>
              <a:rPr lang="en-US" sz="1900" kern="1200" spc="60" dirty="0">
                <a:solidFill>
                  <a:schemeClr val="bg1"/>
                </a:solidFill>
                <a:latin typeface="+mn-lt"/>
                <a:ea typeface="+mn-ea"/>
                <a:cs typeface="+mn-cs"/>
              </a:rPr>
              <a:t> </a:t>
            </a:r>
            <a:r>
              <a:rPr lang="en-US" sz="1900" kern="1200" dirty="0">
                <a:solidFill>
                  <a:schemeClr val="bg1"/>
                </a:solidFill>
                <a:latin typeface="+mn-lt"/>
                <a:ea typeface="+mn-ea"/>
                <a:cs typeface="+mn-cs"/>
              </a:rPr>
              <a:t>watt</a:t>
            </a:r>
            <a:r>
              <a:rPr lang="en-US" sz="1900" kern="1200" spc="60" dirty="0">
                <a:solidFill>
                  <a:schemeClr val="bg1"/>
                </a:solidFill>
                <a:latin typeface="+mn-lt"/>
                <a:ea typeface="+mn-ea"/>
                <a:cs typeface="+mn-cs"/>
              </a:rPr>
              <a:t> </a:t>
            </a:r>
            <a:r>
              <a:rPr lang="en-US" sz="1900" kern="1200" dirty="0">
                <a:solidFill>
                  <a:schemeClr val="bg1"/>
                </a:solidFill>
                <a:latin typeface="+mn-lt"/>
                <a:ea typeface="+mn-ea"/>
                <a:cs typeface="+mn-cs"/>
              </a:rPr>
              <a:t>portable</a:t>
            </a:r>
            <a:r>
              <a:rPr lang="en-US" sz="1900" kern="1200" spc="60" dirty="0">
                <a:solidFill>
                  <a:schemeClr val="bg1"/>
                </a:solidFill>
                <a:latin typeface="+mn-lt"/>
                <a:ea typeface="+mn-ea"/>
                <a:cs typeface="+mn-cs"/>
              </a:rPr>
              <a:t> </a:t>
            </a:r>
            <a:r>
              <a:rPr lang="en-US" sz="1900" kern="1200" spc="-10" dirty="0">
                <a:solidFill>
                  <a:schemeClr val="bg1"/>
                </a:solidFill>
                <a:latin typeface="+mn-lt"/>
                <a:ea typeface="+mn-ea"/>
                <a:cs typeface="+mn-cs"/>
              </a:rPr>
              <a:t>radio</a:t>
            </a:r>
            <a:endParaRPr lang="en-US" sz="1900" kern="1200" dirty="0">
              <a:solidFill>
                <a:schemeClr val="bg1"/>
              </a:solidFill>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20522" y="725424"/>
            <a:ext cx="3975582" cy="1678838"/>
          </a:xfrm>
          <a:prstGeom prst="rect">
            <a:avLst/>
          </a:prstGeom>
        </p:spPr>
        <p:txBody>
          <a:bodyPr vert="horz" lIns="91440" tIns="45720" rIns="91440" bIns="45720" rtlCol="0" anchor="b">
            <a:normAutofit/>
          </a:bodyPr>
          <a:lstStyle/>
          <a:p>
            <a:pPr marL="12700" algn="l" rtl="0">
              <a:lnSpc>
                <a:spcPct val="90000"/>
              </a:lnSpc>
              <a:spcBef>
                <a:spcPct val="0"/>
              </a:spcBef>
            </a:pPr>
            <a:r>
              <a:rPr lang="en-US" kern="1200" dirty="0">
                <a:solidFill>
                  <a:schemeClr val="bg1"/>
                </a:solidFill>
                <a:latin typeface="+mj-lt"/>
                <a:ea typeface="+mj-ea"/>
                <a:cs typeface="+mj-cs"/>
              </a:rPr>
              <a:t>Example</a:t>
            </a:r>
            <a:r>
              <a:rPr lang="en-US" kern="1200" spc="-25" dirty="0">
                <a:solidFill>
                  <a:schemeClr val="bg1"/>
                </a:solidFill>
                <a:latin typeface="+mj-lt"/>
                <a:ea typeface="+mj-ea"/>
                <a:cs typeface="+mj-cs"/>
              </a:rPr>
              <a:t> </a:t>
            </a:r>
            <a:r>
              <a:rPr lang="en-US" kern="1200" dirty="0">
                <a:solidFill>
                  <a:schemeClr val="bg1"/>
                </a:solidFill>
                <a:latin typeface="+mj-lt"/>
                <a:ea typeface="+mj-ea"/>
                <a:cs typeface="+mj-cs"/>
              </a:rPr>
              <a:t>of</a:t>
            </a:r>
            <a:r>
              <a:rPr lang="en-US" kern="1200" spc="-25" dirty="0">
                <a:solidFill>
                  <a:schemeClr val="bg1"/>
                </a:solidFill>
                <a:latin typeface="+mj-lt"/>
                <a:ea typeface="+mj-ea"/>
                <a:cs typeface="+mj-cs"/>
              </a:rPr>
              <a:t> </a:t>
            </a:r>
            <a:r>
              <a:rPr lang="en-US" kern="1200" dirty="0">
                <a:solidFill>
                  <a:schemeClr val="bg1"/>
                </a:solidFill>
                <a:latin typeface="+mj-lt"/>
                <a:ea typeface="+mj-ea"/>
                <a:cs typeface="+mj-cs"/>
              </a:rPr>
              <a:t>Portable</a:t>
            </a:r>
            <a:r>
              <a:rPr lang="en-US" kern="1200" spc="-20" dirty="0">
                <a:solidFill>
                  <a:schemeClr val="bg1"/>
                </a:solidFill>
                <a:latin typeface="+mj-lt"/>
                <a:ea typeface="+mj-ea"/>
                <a:cs typeface="+mj-cs"/>
              </a:rPr>
              <a:t> </a:t>
            </a:r>
            <a:r>
              <a:rPr lang="en-US" kern="1200" dirty="0">
                <a:solidFill>
                  <a:schemeClr val="bg1"/>
                </a:solidFill>
                <a:latin typeface="+mj-lt"/>
                <a:ea typeface="+mj-ea"/>
                <a:cs typeface="+mj-cs"/>
              </a:rPr>
              <a:t>-</a:t>
            </a:r>
            <a:r>
              <a:rPr lang="en-US" kern="1200" spc="-25" dirty="0">
                <a:solidFill>
                  <a:schemeClr val="bg1"/>
                </a:solidFill>
                <a:latin typeface="+mj-lt"/>
                <a:ea typeface="+mj-ea"/>
                <a:cs typeface="+mj-cs"/>
              </a:rPr>
              <a:t> </a:t>
            </a:r>
            <a:r>
              <a:rPr lang="en-US" kern="1200" dirty="0">
                <a:solidFill>
                  <a:schemeClr val="bg1"/>
                </a:solidFill>
                <a:latin typeface="+mj-lt"/>
                <a:ea typeface="+mj-ea"/>
                <a:cs typeface="+mj-cs"/>
              </a:rPr>
              <a:t>Deployable</a:t>
            </a:r>
            <a:r>
              <a:rPr lang="en-US" kern="1200" spc="-100" dirty="0">
                <a:solidFill>
                  <a:schemeClr val="bg1"/>
                </a:solidFill>
                <a:latin typeface="+mj-lt"/>
                <a:ea typeface="+mj-ea"/>
                <a:cs typeface="+mj-cs"/>
              </a:rPr>
              <a:t> </a:t>
            </a:r>
            <a:r>
              <a:rPr lang="en-US" kern="1200" dirty="0">
                <a:solidFill>
                  <a:schemeClr val="bg1"/>
                </a:solidFill>
                <a:latin typeface="+mj-lt"/>
                <a:ea typeface="+mj-ea"/>
                <a:cs typeface="+mj-cs"/>
              </a:rPr>
              <a:t>Trunking</a:t>
            </a:r>
            <a:r>
              <a:rPr lang="en-US" kern="1200" spc="-20" dirty="0">
                <a:solidFill>
                  <a:schemeClr val="bg1"/>
                </a:solidFill>
                <a:latin typeface="+mj-lt"/>
                <a:ea typeface="+mj-ea"/>
                <a:cs typeface="+mj-cs"/>
              </a:rPr>
              <a:t> </a:t>
            </a:r>
            <a:r>
              <a:rPr lang="en-US" kern="1200" spc="-10" dirty="0">
                <a:solidFill>
                  <a:schemeClr val="bg1"/>
                </a:solidFill>
                <a:latin typeface="+mj-lt"/>
                <a:ea typeface="+mj-ea"/>
                <a:cs typeface="+mj-cs"/>
              </a:rPr>
              <a:t>Range</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4" y="2689250"/>
            <a:ext cx="2685453" cy="20726"/>
          </a:xfrm>
          <a:custGeom>
            <a:avLst/>
            <a:gdLst>
              <a:gd name="connsiteX0" fmla="*/ 0 w 2685453"/>
              <a:gd name="connsiteY0" fmla="*/ 0 h 20726"/>
              <a:gd name="connsiteX1" fmla="*/ 644509 w 2685453"/>
              <a:gd name="connsiteY1" fmla="*/ 0 h 20726"/>
              <a:gd name="connsiteX2" fmla="*/ 1315872 w 2685453"/>
              <a:gd name="connsiteY2" fmla="*/ 0 h 20726"/>
              <a:gd name="connsiteX3" fmla="*/ 1987235 w 2685453"/>
              <a:gd name="connsiteY3" fmla="*/ 0 h 20726"/>
              <a:gd name="connsiteX4" fmla="*/ 2685453 w 2685453"/>
              <a:gd name="connsiteY4" fmla="*/ 0 h 20726"/>
              <a:gd name="connsiteX5" fmla="*/ 2685453 w 2685453"/>
              <a:gd name="connsiteY5" fmla="*/ 20726 h 20726"/>
              <a:gd name="connsiteX6" fmla="*/ 2014090 w 2685453"/>
              <a:gd name="connsiteY6" fmla="*/ 20726 h 20726"/>
              <a:gd name="connsiteX7" fmla="*/ 1396436 w 2685453"/>
              <a:gd name="connsiteY7" fmla="*/ 20726 h 20726"/>
              <a:gd name="connsiteX8" fmla="*/ 778781 w 2685453"/>
              <a:gd name="connsiteY8" fmla="*/ 20726 h 20726"/>
              <a:gd name="connsiteX9" fmla="*/ 0 w 2685453"/>
              <a:gd name="connsiteY9" fmla="*/ 20726 h 20726"/>
              <a:gd name="connsiteX10" fmla="*/ 0 w 2685453"/>
              <a:gd name="connsiteY10" fmla="*/ 0 h 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5453" h="20726" fill="none" extrusionOk="0">
                <a:moveTo>
                  <a:pt x="0" y="0"/>
                </a:moveTo>
                <a:cubicBezTo>
                  <a:pt x="197213" y="-3663"/>
                  <a:pt x="490688" y="-19592"/>
                  <a:pt x="644509" y="0"/>
                </a:cubicBezTo>
                <a:cubicBezTo>
                  <a:pt x="798330" y="19592"/>
                  <a:pt x="1099469" y="-6367"/>
                  <a:pt x="1315872" y="0"/>
                </a:cubicBezTo>
                <a:cubicBezTo>
                  <a:pt x="1532275" y="6367"/>
                  <a:pt x="1777982" y="-155"/>
                  <a:pt x="1987235" y="0"/>
                </a:cubicBezTo>
                <a:cubicBezTo>
                  <a:pt x="2196488" y="155"/>
                  <a:pt x="2498024" y="15140"/>
                  <a:pt x="2685453" y="0"/>
                </a:cubicBezTo>
                <a:cubicBezTo>
                  <a:pt x="2684719" y="6850"/>
                  <a:pt x="2685435" y="11249"/>
                  <a:pt x="2685453" y="20726"/>
                </a:cubicBezTo>
                <a:cubicBezTo>
                  <a:pt x="2400341" y="42098"/>
                  <a:pt x="2276232" y="8009"/>
                  <a:pt x="2014090" y="20726"/>
                </a:cubicBezTo>
                <a:cubicBezTo>
                  <a:pt x="1751948" y="33443"/>
                  <a:pt x="1559535" y="-8202"/>
                  <a:pt x="1396436" y="20726"/>
                </a:cubicBezTo>
                <a:cubicBezTo>
                  <a:pt x="1233337" y="49654"/>
                  <a:pt x="957148" y="-1227"/>
                  <a:pt x="778781" y="20726"/>
                </a:cubicBezTo>
                <a:cubicBezTo>
                  <a:pt x="600414" y="42679"/>
                  <a:pt x="344497" y="-15833"/>
                  <a:pt x="0" y="20726"/>
                </a:cubicBezTo>
                <a:cubicBezTo>
                  <a:pt x="-878" y="12884"/>
                  <a:pt x="-709" y="5696"/>
                  <a:pt x="0" y="0"/>
                </a:cubicBezTo>
                <a:close/>
              </a:path>
              <a:path w="2685453" h="20726" stroke="0" extrusionOk="0">
                <a:moveTo>
                  <a:pt x="0" y="0"/>
                </a:moveTo>
                <a:cubicBezTo>
                  <a:pt x="166121" y="11061"/>
                  <a:pt x="491151" y="-8059"/>
                  <a:pt x="644509" y="0"/>
                </a:cubicBezTo>
                <a:cubicBezTo>
                  <a:pt x="797867" y="8059"/>
                  <a:pt x="1013650" y="13388"/>
                  <a:pt x="1235308" y="0"/>
                </a:cubicBezTo>
                <a:cubicBezTo>
                  <a:pt x="1456966" y="-13388"/>
                  <a:pt x="1604597" y="-12633"/>
                  <a:pt x="1960381" y="0"/>
                </a:cubicBezTo>
                <a:cubicBezTo>
                  <a:pt x="2316165" y="12633"/>
                  <a:pt x="2356758" y="-4999"/>
                  <a:pt x="2685453" y="0"/>
                </a:cubicBezTo>
                <a:cubicBezTo>
                  <a:pt x="2684463" y="5953"/>
                  <a:pt x="2686037" y="13857"/>
                  <a:pt x="2685453" y="20726"/>
                </a:cubicBezTo>
                <a:cubicBezTo>
                  <a:pt x="2379722" y="32990"/>
                  <a:pt x="2276526" y="35654"/>
                  <a:pt x="2067799" y="20726"/>
                </a:cubicBezTo>
                <a:cubicBezTo>
                  <a:pt x="1859072" y="5798"/>
                  <a:pt x="1725478" y="28539"/>
                  <a:pt x="1450145" y="20726"/>
                </a:cubicBezTo>
                <a:cubicBezTo>
                  <a:pt x="1174812" y="12913"/>
                  <a:pt x="876049" y="25039"/>
                  <a:pt x="725072" y="20726"/>
                </a:cubicBezTo>
                <a:cubicBezTo>
                  <a:pt x="574095" y="16413"/>
                  <a:pt x="294504" y="38761"/>
                  <a:pt x="0" y="20726"/>
                </a:cubicBezTo>
                <a:cubicBezTo>
                  <a:pt x="-541" y="14295"/>
                  <a:pt x="-959" y="92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520522" y="3015691"/>
            <a:ext cx="3975582" cy="4020921"/>
          </a:xfrm>
          <a:prstGeom prst="rect">
            <a:avLst/>
          </a:prstGeom>
        </p:spPr>
        <p:txBody>
          <a:bodyPr vert="horz" lIns="91440" tIns="45720" rIns="91440" bIns="45720" rtlCol="0" anchor="t">
            <a:normAutofit/>
          </a:bodyPr>
          <a:lstStyle/>
          <a:p>
            <a:pPr marL="12700" marR="250190" indent="-228600" algn="l" rtl="0">
              <a:lnSpc>
                <a:spcPct val="90000"/>
              </a:lnSpc>
              <a:spcBef>
                <a:spcPts val="95"/>
              </a:spcBef>
              <a:buFont typeface="Arial" panose="020B0604020202020204" pitchFamily="34" charset="0"/>
              <a:buChar char="•"/>
            </a:pPr>
            <a:r>
              <a:rPr lang="en-US" sz="2100" b="1" kern="1200" dirty="0">
                <a:solidFill>
                  <a:schemeClr val="bg1"/>
                </a:solidFill>
                <a:latin typeface="+mn-lt"/>
                <a:ea typeface="+mn-ea"/>
                <a:cs typeface="+mn-cs"/>
              </a:rPr>
              <a:t>Dulles</a:t>
            </a:r>
            <a:r>
              <a:rPr lang="en-US" sz="2100" b="1" kern="1200" spc="45" dirty="0">
                <a:solidFill>
                  <a:schemeClr val="bg1"/>
                </a:solidFill>
                <a:latin typeface="+mn-lt"/>
                <a:ea typeface="+mn-ea"/>
                <a:cs typeface="+mn-cs"/>
              </a:rPr>
              <a:t> </a:t>
            </a:r>
            <a:r>
              <a:rPr lang="en-US" sz="2100" b="1" kern="1200" spc="-10" dirty="0">
                <a:solidFill>
                  <a:schemeClr val="bg1"/>
                </a:solidFill>
                <a:latin typeface="+mn-lt"/>
                <a:ea typeface="+mn-ea"/>
                <a:cs typeface="+mn-cs"/>
              </a:rPr>
              <a:t>International Airport</a:t>
            </a:r>
            <a:endParaRPr lang="en-US" sz="2100" kern="1200" dirty="0">
              <a:solidFill>
                <a:schemeClr val="bg1"/>
              </a:solidFill>
              <a:latin typeface="+mn-lt"/>
              <a:ea typeface="+mn-ea"/>
              <a:cs typeface="+mn-cs"/>
            </a:endParaRPr>
          </a:p>
          <a:p>
            <a:pPr marL="12700" marR="5080" indent="-228600" algn="l" rtl="0">
              <a:lnSpc>
                <a:spcPct val="90000"/>
              </a:lnSpc>
              <a:buFont typeface="Arial" panose="020B0604020202020204" pitchFamily="34" charset="0"/>
              <a:buChar char="•"/>
            </a:pPr>
            <a:r>
              <a:rPr lang="en-US" sz="2100" kern="1200" dirty="0">
                <a:solidFill>
                  <a:schemeClr val="bg1"/>
                </a:solidFill>
                <a:latin typeface="+mn-lt"/>
                <a:ea typeface="+mn-ea"/>
                <a:cs typeface="+mn-cs"/>
              </a:rPr>
              <a:t>Propagation</a:t>
            </a:r>
            <a:r>
              <a:rPr lang="en-US" sz="2100" kern="1200" spc="90" dirty="0">
                <a:solidFill>
                  <a:schemeClr val="bg1"/>
                </a:solidFill>
                <a:latin typeface="+mn-lt"/>
                <a:ea typeface="+mn-ea"/>
                <a:cs typeface="+mn-cs"/>
              </a:rPr>
              <a:t> </a:t>
            </a:r>
            <a:r>
              <a:rPr lang="en-US" sz="2100" kern="1200" dirty="0">
                <a:solidFill>
                  <a:schemeClr val="bg1"/>
                </a:solidFill>
                <a:latin typeface="+mn-lt"/>
                <a:ea typeface="+mn-ea"/>
                <a:cs typeface="+mn-cs"/>
              </a:rPr>
              <a:t>based</a:t>
            </a:r>
            <a:r>
              <a:rPr lang="en-US" sz="2100" kern="1200" spc="105" dirty="0">
                <a:solidFill>
                  <a:schemeClr val="bg1"/>
                </a:solidFill>
                <a:latin typeface="+mn-lt"/>
                <a:ea typeface="+mn-ea"/>
                <a:cs typeface="+mn-cs"/>
              </a:rPr>
              <a:t> </a:t>
            </a:r>
            <a:r>
              <a:rPr lang="en-US" sz="2100" kern="1200" spc="-10" dirty="0">
                <a:solidFill>
                  <a:schemeClr val="bg1"/>
                </a:solidFill>
                <a:latin typeface="+mn-lt"/>
                <a:ea typeface="+mn-ea"/>
                <a:cs typeface="+mn-cs"/>
              </a:rPr>
              <a:t>upon: </a:t>
            </a:r>
            <a:r>
              <a:rPr lang="en-US" sz="2100" kern="1200" dirty="0">
                <a:solidFill>
                  <a:schemeClr val="bg1"/>
                </a:solidFill>
                <a:latin typeface="+mn-lt"/>
                <a:ea typeface="+mn-ea"/>
                <a:cs typeface="+mn-cs"/>
              </a:rPr>
              <a:t>40</a:t>
            </a:r>
            <a:r>
              <a:rPr lang="en-US" sz="2100" kern="1200" spc="30" dirty="0">
                <a:solidFill>
                  <a:schemeClr val="bg1"/>
                </a:solidFill>
                <a:latin typeface="+mn-lt"/>
                <a:ea typeface="+mn-ea"/>
                <a:cs typeface="+mn-cs"/>
              </a:rPr>
              <a:t> </a:t>
            </a:r>
            <a:r>
              <a:rPr lang="en-US" sz="2100" kern="1200" dirty="0">
                <a:solidFill>
                  <a:schemeClr val="bg1"/>
                </a:solidFill>
                <a:latin typeface="+mn-lt"/>
                <a:ea typeface="+mn-ea"/>
                <a:cs typeface="+mn-cs"/>
              </a:rPr>
              <a:t>watts</a:t>
            </a:r>
            <a:r>
              <a:rPr lang="en-US" sz="2100" kern="1200" spc="30" dirty="0">
                <a:solidFill>
                  <a:schemeClr val="bg1"/>
                </a:solidFill>
                <a:latin typeface="+mn-lt"/>
                <a:ea typeface="+mn-ea"/>
                <a:cs typeface="+mn-cs"/>
              </a:rPr>
              <a:t> </a:t>
            </a:r>
            <a:r>
              <a:rPr lang="en-US" sz="2100" kern="1200" dirty="0">
                <a:solidFill>
                  <a:schemeClr val="bg1"/>
                </a:solidFill>
                <a:latin typeface="+mn-lt"/>
                <a:ea typeface="+mn-ea"/>
                <a:cs typeface="+mn-cs"/>
              </a:rPr>
              <a:t>RF</a:t>
            </a:r>
            <a:r>
              <a:rPr lang="en-US" sz="2100" kern="1200" spc="35" dirty="0">
                <a:solidFill>
                  <a:schemeClr val="bg1"/>
                </a:solidFill>
                <a:latin typeface="+mn-lt"/>
                <a:ea typeface="+mn-ea"/>
                <a:cs typeface="+mn-cs"/>
              </a:rPr>
              <a:t> </a:t>
            </a:r>
            <a:r>
              <a:rPr lang="en-US" sz="2100" kern="1200" spc="-10" dirty="0">
                <a:solidFill>
                  <a:schemeClr val="bg1"/>
                </a:solidFill>
                <a:latin typeface="+mn-lt"/>
                <a:ea typeface="+mn-ea"/>
                <a:cs typeface="+mn-cs"/>
              </a:rPr>
              <a:t>output</a:t>
            </a:r>
            <a:endParaRPr lang="en-US" sz="2100" kern="1200" dirty="0">
              <a:solidFill>
                <a:schemeClr val="bg1"/>
              </a:solidFill>
              <a:latin typeface="+mn-lt"/>
              <a:ea typeface="+mn-ea"/>
              <a:cs typeface="+mn-cs"/>
            </a:endParaRPr>
          </a:p>
          <a:p>
            <a:pPr marL="12700" marR="317500" indent="-228600" algn="l" rtl="0">
              <a:lnSpc>
                <a:spcPct val="90000"/>
              </a:lnSpc>
              <a:buFont typeface="Arial" panose="020B0604020202020204" pitchFamily="34" charset="0"/>
              <a:buChar char="•"/>
            </a:pPr>
            <a:r>
              <a:rPr lang="en-US" sz="2100" kern="1200" dirty="0">
                <a:solidFill>
                  <a:schemeClr val="bg1"/>
                </a:solidFill>
                <a:latin typeface="+mn-lt"/>
                <a:ea typeface="+mn-ea"/>
                <a:cs typeface="+mn-cs"/>
              </a:rPr>
              <a:t>5.9</a:t>
            </a:r>
            <a:r>
              <a:rPr lang="en-US" sz="2100" kern="1200" spc="30" dirty="0">
                <a:solidFill>
                  <a:schemeClr val="bg1"/>
                </a:solidFill>
                <a:latin typeface="+mn-lt"/>
                <a:ea typeface="+mn-ea"/>
                <a:cs typeface="+mn-cs"/>
              </a:rPr>
              <a:t> </a:t>
            </a:r>
            <a:r>
              <a:rPr lang="en-US" sz="2100" kern="1200" dirty="0">
                <a:solidFill>
                  <a:schemeClr val="bg1"/>
                </a:solidFill>
                <a:latin typeface="+mn-lt"/>
                <a:ea typeface="+mn-ea"/>
                <a:cs typeface="+mn-cs"/>
              </a:rPr>
              <a:t>dB</a:t>
            </a:r>
            <a:r>
              <a:rPr lang="en-US" sz="2100" kern="1200" spc="30" dirty="0">
                <a:solidFill>
                  <a:schemeClr val="bg1"/>
                </a:solidFill>
                <a:latin typeface="+mn-lt"/>
                <a:ea typeface="+mn-ea"/>
                <a:cs typeface="+mn-cs"/>
              </a:rPr>
              <a:t> </a:t>
            </a:r>
            <a:r>
              <a:rPr lang="en-US" sz="2100" kern="1200" dirty="0">
                <a:solidFill>
                  <a:schemeClr val="bg1"/>
                </a:solidFill>
                <a:latin typeface="+mn-lt"/>
                <a:ea typeface="+mn-ea"/>
                <a:cs typeface="+mn-cs"/>
              </a:rPr>
              <a:t>gain</a:t>
            </a:r>
            <a:r>
              <a:rPr lang="en-US" sz="2100" kern="1200" spc="30" dirty="0">
                <a:solidFill>
                  <a:schemeClr val="bg1"/>
                </a:solidFill>
                <a:latin typeface="+mn-lt"/>
                <a:ea typeface="+mn-ea"/>
                <a:cs typeface="+mn-cs"/>
              </a:rPr>
              <a:t> </a:t>
            </a:r>
            <a:r>
              <a:rPr lang="en-US" sz="2100" kern="1200" spc="-10" dirty="0">
                <a:solidFill>
                  <a:schemeClr val="bg1"/>
                </a:solidFill>
                <a:latin typeface="+mn-lt"/>
                <a:ea typeface="+mn-ea"/>
                <a:cs typeface="+mn-cs"/>
              </a:rPr>
              <a:t>antenna </a:t>
            </a:r>
            <a:r>
              <a:rPr lang="en-US" sz="2100" kern="1200" dirty="0">
                <a:solidFill>
                  <a:schemeClr val="bg1"/>
                </a:solidFill>
                <a:latin typeface="+mn-lt"/>
                <a:ea typeface="+mn-ea"/>
                <a:cs typeface="+mn-cs"/>
              </a:rPr>
              <a:t>mounted</a:t>
            </a:r>
            <a:r>
              <a:rPr lang="en-US" sz="2100" kern="1200" spc="55" dirty="0">
                <a:solidFill>
                  <a:schemeClr val="bg1"/>
                </a:solidFill>
                <a:latin typeface="+mn-lt"/>
                <a:ea typeface="+mn-ea"/>
                <a:cs typeface="+mn-cs"/>
              </a:rPr>
              <a:t> </a:t>
            </a:r>
            <a:r>
              <a:rPr lang="en-US" sz="2100" kern="1200" dirty="0">
                <a:solidFill>
                  <a:schemeClr val="bg1"/>
                </a:solidFill>
                <a:latin typeface="+mn-lt"/>
                <a:ea typeface="+mn-ea"/>
                <a:cs typeface="+mn-cs"/>
              </a:rPr>
              <a:t>at</a:t>
            </a:r>
            <a:r>
              <a:rPr lang="en-US" sz="2100" kern="1200" spc="75" dirty="0">
                <a:solidFill>
                  <a:schemeClr val="bg1"/>
                </a:solidFill>
                <a:latin typeface="+mn-lt"/>
                <a:ea typeface="+mn-ea"/>
                <a:cs typeface="+mn-cs"/>
              </a:rPr>
              <a:t> </a:t>
            </a:r>
            <a:r>
              <a:rPr lang="en-US" sz="2100" kern="1200" dirty="0">
                <a:solidFill>
                  <a:schemeClr val="bg1"/>
                </a:solidFill>
                <a:latin typeface="+mn-lt"/>
                <a:ea typeface="+mn-ea"/>
                <a:cs typeface="+mn-cs"/>
              </a:rPr>
              <a:t>66’</a:t>
            </a:r>
            <a:r>
              <a:rPr lang="en-US" sz="2100" kern="1200" spc="-160" dirty="0">
                <a:solidFill>
                  <a:schemeClr val="bg1"/>
                </a:solidFill>
                <a:latin typeface="+mn-lt"/>
                <a:ea typeface="+mn-ea"/>
                <a:cs typeface="+mn-cs"/>
              </a:rPr>
              <a:t> </a:t>
            </a:r>
            <a:r>
              <a:rPr lang="en-US" sz="2100" kern="1200" spc="-25" dirty="0">
                <a:solidFill>
                  <a:schemeClr val="bg1"/>
                </a:solidFill>
                <a:latin typeface="+mn-lt"/>
                <a:ea typeface="+mn-ea"/>
                <a:cs typeface="+mn-cs"/>
              </a:rPr>
              <a:t>AGL</a:t>
            </a:r>
            <a:endParaRPr lang="en-US" sz="2100" kern="1200" dirty="0">
              <a:solidFill>
                <a:schemeClr val="bg1"/>
              </a:solidFill>
              <a:latin typeface="+mn-lt"/>
              <a:ea typeface="+mn-ea"/>
              <a:cs typeface="+mn-cs"/>
            </a:endParaRPr>
          </a:p>
          <a:p>
            <a:pPr marL="12700" indent="-228600" algn="l" rtl="0">
              <a:lnSpc>
                <a:spcPct val="90000"/>
              </a:lnSpc>
              <a:spcBef>
                <a:spcPts val="45"/>
              </a:spcBef>
              <a:buFont typeface="Arial" panose="020B0604020202020204" pitchFamily="34" charset="0"/>
              <a:buChar char="•"/>
            </a:pPr>
            <a:r>
              <a:rPr lang="en-US" sz="2100" kern="1200" dirty="0">
                <a:solidFill>
                  <a:schemeClr val="bg1"/>
                </a:solidFill>
                <a:latin typeface="+mn-lt"/>
                <a:ea typeface="+mn-ea"/>
                <a:cs typeface="+mn-cs"/>
              </a:rPr>
              <a:t>2.5</a:t>
            </a:r>
            <a:r>
              <a:rPr lang="en-US" sz="2100" kern="1200" spc="60" dirty="0">
                <a:solidFill>
                  <a:schemeClr val="bg1"/>
                </a:solidFill>
                <a:latin typeface="+mn-lt"/>
                <a:ea typeface="+mn-ea"/>
                <a:cs typeface="+mn-cs"/>
              </a:rPr>
              <a:t> </a:t>
            </a:r>
            <a:r>
              <a:rPr lang="en-US" sz="2100" kern="1200" dirty="0">
                <a:solidFill>
                  <a:schemeClr val="bg1"/>
                </a:solidFill>
                <a:latin typeface="+mn-lt"/>
                <a:ea typeface="+mn-ea"/>
                <a:cs typeface="+mn-cs"/>
              </a:rPr>
              <a:t>watt</a:t>
            </a:r>
            <a:r>
              <a:rPr lang="en-US" sz="2100" kern="1200" spc="60" dirty="0">
                <a:solidFill>
                  <a:schemeClr val="bg1"/>
                </a:solidFill>
                <a:latin typeface="+mn-lt"/>
                <a:ea typeface="+mn-ea"/>
                <a:cs typeface="+mn-cs"/>
              </a:rPr>
              <a:t> </a:t>
            </a:r>
            <a:r>
              <a:rPr lang="en-US" sz="2100" kern="1200" dirty="0">
                <a:solidFill>
                  <a:schemeClr val="bg1"/>
                </a:solidFill>
                <a:latin typeface="+mn-lt"/>
                <a:ea typeface="+mn-ea"/>
                <a:cs typeface="+mn-cs"/>
              </a:rPr>
              <a:t>portable</a:t>
            </a:r>
            <a:r>
              <a:rPr lang="en-US" sz="2100" kern="1200" spc="60" dirty="0">
                <a:solidFill>
                  <a:schemeClr val="bg1"/>
                </a:solidFill>
                <a:latin typeface="+mn-lt"/>
                <a:ea typeface="+mn-ea"/>
                <a:cs typeface="+mn-cs"/>
              </a:rPr>
              <a:t> </a:t>
            </a:r>
            <a:r>
              <a:rPr lang="en-US" sz="2100" kern="1200" spc="-10" dirty="0">
                <a:solidFill>
                  <a:schemeClr val="bg1"/>
                </a:solidFill>
                <a:latin typeface="+mn-lt"/>
                <a:ea typeface="+mn-ea"/>
                <a:cs typeface="+mn-cs"/>
              </a:rPr>
              <a:t>radio</a:t>
            </a:r>
            <a:endParaRPr lang="en-US" sz="2100" kern="1200" dirty="0">
              <a:solidFill>
                <a:schemeClr val="bg1"/>
              </a:solidFill>
              <a:latin typeface="+mn-lt"/>
              <a:ea typeface="+mn-ea"/>
              <a:cs typeface="+mn-cs"/>
            </a:endParaRPr>
          </a:p>
        </p:txBody>
      </p:sp>
      <p:pic>
        <p:nvPicPr>
          <p:cNvPr id="4" name="object 4" descr="Map&#10;&#10;AI-generated content may be incorrect."/>
          <p:cNvPicPr/>
          <p:nvPr/>
        </p:nvPicPr>
        <p:blipFill>
          <a:blip r:embed="rId2" cstate="print"/>
          <a:stretch>
            <a:fillRect/>
          </a:stretch>
        </p:blipFill>
        <p:spPr>
          <a:xfrm>
            <a:off x="5031714" y="1397004"/>
            <a:ext cx="4503649" cy="49783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707095" cy="2336748"/>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609599" y="494222"/>
            <a:ext cx="8949171" cy="1508287"/>
          </a:xfrm>
          <a:prstGeom prst="rect">
            <a:avLst/>
          </a:prstGeom>
        </p:spPr>
        <p:txBody>
          <a:bodyPr vert="horz" lIns="0" tIns="16510" rIns="0" bIns="0" rtlCol="0">
            <a:normAutofit/>
          </a:bodyPr>
          <a:lstStyle/>
          <a:p>
            <a:pPr marL="1579880">
              <a:spcBef>
                <a:spcPts val="130"/>
              </a:spcBef>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Explanation</a:t>
            </a:r>
            <a:r>
              <a:rPr lang="en-US"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lang="en-US"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Optional</a:t>
            </a:r>
            <a:r>
              <a:rPr lang="en-US"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pc="-10" dirty="0">
                <a:solidFill>
                  <a:schemeClr val="bg1"/>
                </a:solidFill>
                <a:latin typeface="Tahoma" panose="020B0604030504040204" pitchFamily="34" charset="0"/>
                <a:ea typeface="Tahoma" panose="020B0604030504040204" pitchFamily="34" charset="0"/>
                <a:cs typeface="Tahoma" panose="020B0604030504040204" pitchFamily="34" charset="0"/>
              </a:rPr>
              <a:t>Zones</a:t>
            </a:r>
          </a:p>
        </p:txBody>
      </p:sp>
      <p:sp>
        <p:nvSpPr>
          <p:cNvPr id="3" name="object 3"/>
          <p:cNvSpPr txBox="1">
            <a:spLocks noGrp="1"/>
          </p:cNvSpPr>
          <p:nvPr>
            <p:ph type="body" idx="1"/>
          </p:nvPr>
        </p:nvSpPr>
        <p:spPr>
          <a:xfrm>
            <a:off x="785757" y="1833247"/>
            <a:ext cx="4091147" cy="4440143"/>
          </a:xfrm>
          <a:prstGeom prst="rect">
            <a:avLst/>
          </a:prstGeom>
        </p:spPr>
        <p:txBody>
          <a:bodyPr vert="horz" lIns="0" tIns="116977" rIns="0" bIns="0" rtlCol="0">
            <a:normAutofit/>
          </a:bodyPr>
          <a:lstStyle/>
          <a:p>
            <a:pPr marL="201295" marR="616585" indent="-189230">
              <a:lnSpc>
                <a:spcPct val="90000"/>
              </a:lnSpc>
              <a:spcBef>
                <a:spcPts val="375"/>
              </a:spcBef>
              <a:buFont typeface="Arial"/>
              <a:buChar char="•"/>
              <a:tabLst>
                <a:tab pos="20129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Maryland</a:t>
            </a:r>
            <a:r>
              <a:rPr lang="en-US" sz="13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FiRST</a:t>
            </a:r>
            <a:r>
              <a:rPr lang="en-US" sz="1300"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(MD</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Call/MD</a:t>
            </a:r>
            <a:r>
              <a:rPr lang="en-US" sz="1300" spc="-7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TAC)</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and</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related</a:t>
            </a:r>
            <a:r>
              <a:rPr lang="en-US" sz="1300" spc="-3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new</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State </a:t>
            </a:r>
            <a:r>
              <a:rPr lang="en-US" sz="1300" dirty="0" err="1">
                <a:solidFill>
                  <a:schemeClr val="bg1"/>
                </a:solidFill>
                <a:latin typeface="Tahoma" panose="020B0604030504040204" pitchFamily="34" charset="0"/>
                <a:ea typeface="Tahoma" panose="020B0604030504040204" pitchFamily="34" charset="0"/>
                <a:cs typeface="Tahoma" panose="020B0604030504040204" pitchFamily="34" charset="0"/>
              </a:rPr>
              <a:t>talkgroups</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may</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only</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with</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permission</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State</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of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Maryland</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Radio Control</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Board.</a:t>
            </a:r>
          </a:p>
          <a:p>
            <a:pPr marL="201295" marR="616585" indent="-189230">
              <a:lnSpc>
                <a:spcPct val="90000"/>
              </a:lnSpc>
              <a:spcBef>
                <a:spcPts val="375"/>
              </a:spcBef>
              <a:buFont typeface="Arial"/>
              <a:buChar char="•"/>
              <a:tabLst>
                <a:tab pos="201295" algn="l"/>
              </a:tabLst>
            </a:pPr>
            <a:endPar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1295" marR="54610" indent="-189230">
              <a:lnSpc>
                <a:spcPct val="90000"/>
              </a:lnSpc>
              <a:spcBef>
                <a:spcPts val="830"/>
              </a:spcBef>
              <a:buFont typeface="Arial"/>
              <a:buChar char="•"/>
              <a:tabLst>
                <a:tab pos="201295" algn="l"/>
                <a:tab pos="4165600" algn="l"/>
                <a:tab pos="5445125" algn="l"/>
              </a:tabLst>
            </a:pP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USAWIDE</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 channels</a:t>
            </a:r>
            <a:r>
              <a:rPr lang="en-US" sz="1300" spc="-3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are</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three</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low</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700</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MHz</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frequencies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that</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can</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by</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any</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eligible</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Part</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90</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first</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responder</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agency</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with</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50" dirty="0">
                <a:solidFill>
                  <a:schemeClr val="bg1"/>
                </a:solidFill>
                <a:latin typeface="Tahoma" panose="020B0604030504040204" pitchFamily="34" charset="0"/>
                <a:ea typeface="Tahoma" panose="020B0604030504040204" pitchFamily="34" charset="0"/>
                <a:cs typeface="Tahoma" panose="020B0604030504040204" pitchFamily="34" charset="0"/>
              </a:rPr>
              <a:t>a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FCC</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anywhere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in</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United</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States.</a:t>
            </a:r>
          </a:p>
          <a:p>
            <a:pPr marL="201295" marR="54610" indent="-189230">
              <a:lnSpc>
                <a:spcPct val="90000"/>
              </a:lnSpc>
              <a:spcBef>
                <a:spcPts val="830"/>
              </a:spcBef>
              <a:buFont typeface="Arial"/>
              <a:buChar char="•"/>
              <a:tabLst>
                <a:tab pos="201295" algn="l"/>
                <a:tab pos="4165600" algn="l"/>
                <a:tab pos="5445125" algn="l"/>
              </a:tabLst>
            </a:pPr>
            <a:endParaRPr lang="en-US" sz="1300" spc="-3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1295" marR="54610" indent="-189230">
              <a:lnSpc>
                <a:spcPct val="90000"/>
              </a:lnSpc>
              <a:spcBef>
                <a:spcPts val="830"/>
              </a:spcBef>
              <a:buFont typeface="Arial"/>
              <a:buChar char="•"/>
              <a:tabLst>
                <a:tab pos="201295" algn="l"/>
                <a:tab pos="4165600" algn="l"/>
                <a:tab pos="5445125" algn="l"/>
              </a:tabLst>
            </a:pPr>
            <a:r>
              <a:rPr lang="en-US" sz="1300" spc="-30" dirty="0">
                <a:solidFill>
                  <a:schemeClr val="bg1"/>
                </a:solidFill>
                <a:latin typeface="Tahoma" panose="020B0604030504040204" pitchFamily="34" charset="0"/>
                <a:ea typeface="Tahoma" panose="020B0604030504040204" pitchFamily="34" charset="0"/>
                <a:cs typeface="Tahoma" panose="020B0604030504040204" pitchFamily="34" charset="0"/>
              </a:rPr>
              <a:t>To</a:t>
            </a:r>
            <a:r>
              <a:rPr lang="en-US" sz="1300" spc="-3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obtain</a:t>
            </a:r>
            <a:r>
              <a:rPr lang="en-US" sz="1300"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13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license</a:t>
            </a:r>
            <a:r>
              <a:rPr lang="en-US" sz="13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for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these</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an</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applicant</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applies</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directly</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to</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FCC</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through</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25" dirty="0">
                <a:solidFill>
                  <a:schemeClr val="bg1"/>
                </a:solidFill>
                <a:latin typeface="Tahoma" panose="020B0604030504040204" pitchFamily="34" charset="0"/>
                <a:ea typeface="Tahoma" panose="020B0604030504040204" pitchFamily="34" charset="0"/>
                <a:cs typeface="Tahoma" panose="020B0604030504040204" pitchFamily="34" charset="0"/>
              </a:rPr>
              <a:t>an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approved</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frequency</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coordinator.</a:t>
            </a:r>
          </a:p>
          <a:p>
            <a:pPr marL="201295" marR="54610" indent="-189230">
              <a:lnSpc>
                <a:spcPct val="90000"/>
              </a:lnSpc>
              <a:spcBef>
                <a:spcPts val="830"/>
              </a:spcBef>
              <a:buFont typeface="Arial"/>
              <a:buChar char="•"/>
              <a:tabLst>
                <a:tab pos="201295" algn="l"/>
                <a:tab pos="4165600" algn="l"/>
                <a:tab pos="5445125" algn="l"/>
              </a:tabLst>
            </a:pPr>
            <a:endParaRPr lang="en-US"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1295" marR="54610" indent="-189230">
              <a:lnSpc>
                <a:spcPct val="90000"/>
              </a:lnSpc>
              <a:spcBef>
                <a:spcPts val="830"/>
              </a:spcBef>
              <a:buFont typeface="Arial"/>
              <a:buChar char="•"/>
              <a:tabLst>
                <a:tab pos="201295" algn="l"/>
                <a:tab pos="4165600" algn="l"/>
                <a:tab pos="544512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Region</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20 approval is</a:t>
            </a:r>
            <a:r>
              <a:rPr lang="en-US" sz="13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not</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required.</a:t>
            </a:r>
          </a:p>
          <a:p>
            <a:pPr marL="201295" indent="-188595">
              <a:lnSpc>
                <a:spcPct val="90000"/>
              </a:lnSpc>
              <a:spcBef>
                <a:spcPts val="560"/>
              </a:spcBef>
              <a:buFont typeface="Arial"/>
              <a:buChar char="•"/>
              <a:tabLst>
                <a:tab pos="201295" algn="l"/>
              </a:tabLst>
            </a:pPr>
            <a:endParaRPr lang="en-US"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1295" indent="-188595">
              <a:lnSpc>
                <a:spcPct val="90000"/>
              </a:lnSpc>
              <a:spcBef>
                <a:spcPts val="560"/>
              </a:spcBef>
              <a:buFont typeface="Arial"/>
              <a:buChar char="•"/>
              <a:tabLst>
                <a:tab pos="201295" algn="l"/>
              </a:tabLst>
            </a:pP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Federal</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interoperability</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can</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lang="en-US" sz="1300"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added</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by authorized</a:t>
            </a:r>
            <a:r>
              <a:rPr lang="en-US" sz="1300" spc="-2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300" spc="-10" dirty="0">
                <a:solidFill>
                  <a:schemeClr val="bg1"/>
                </a:solidFill>
                <a:latin typeface="Tahoma" panose="020B0604030504040204" pitchFamily="34" charset="0"/>
                <a:ea typeface="Tahoma" panose="020B0604030504040204" pitchFamily="34" charset="0"/>
                <a:cs typeface="Tahoma" panose="020B0604030504040204" pitchFamily="34" charset="0"/>
              </a:rPr>
              <a:t>users.</a:t>
            </a:r>
          </a:p>
        </p:txBody>
      </p:sp>
      <p:pic>
        <p:nvPicPr>
          <p:cNvPr id="2054" name="Picture 6" descr="md first logo">
            <a:extLst>
              <a:ext uri="{FF2B5EF4-FFF2-40B4-BE49-F238E27FC236}">
                <a16:creationId xmlns:a16="http://schemas.microsoft.com/office/drawing/2014/main" id="{09159C2E-FB1D-ADC3-C475-36197602D9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400" y="2002510"/>
            <a:ext cx="3950517" cy="37673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063" name="Freeform: Shape 206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39839" y="7037335"/>
            <a:ext cx="5618560" cy="735065"/>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D734-2DC4-AB7E-40B6-CD111EEE9415}"/>
              </a:ext>
            </a:extLst>
          </p:cNvPr>
          <p:cNvSpPr>
            <a:spLocks noGrp="1"/>
          </p:cNvSpPr>
          <p:nvPr>
            <p:ph type="title"/>
          </p:nvPr>
        </p:nvSpPr>
        <p:spPr>
          <a:xfrm>
            <a:off x="457200" y="457200"/>
            <a:ext cx="9220200" cy="1107996"/>
          </a:xfrm>
        </p:spPr>
        <p:txBody>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This MUST BE part of your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P.A.C.E.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planning</a:t>
            </a:r>
          </a:p>
        </p:txBody>
      </p:sp>
      <p:pic>
        <p:nvPicPr>
          <p:cNvPr id="7" name="Picture 6" descr="Diagram, text&#10;&#10;AI-generated content may be incorrect.">
            <a:extLst>
              <a:ext uri="{FF2B5EF4-FFF2-40B4-BE49-F238E27FC236}">
                <a16:creationId xmlns:a16="http://schemas.microsoft.com/office/drawing/2014/main" id="{B06DC956-F183-DE73-653B-FFDE9EF9B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8534399" cy="4800600"/>
          </a:xfrm>
          <a:prstGeom prst="rect">
            <a:avLst/>
          </a:prstGeom>
          <a:ln>
            <a:noFill/>
          </a:ln>
          <a:effectLst>
            <a:softEdge rad="112500"/>
          </a:effectLst>
        </p:spPr>
      </p:pic>
    </p:spTree>
    <p:extLst>
      <p:ext uri="{BB962C8B-B14F-4D97-AF65-F5344CB8AC3E}">
        <p14:creationId xmlns:p14="http://schemas.microsoft.com/office/powerpoint/2010/main" val="18107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6164714" cy="77724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AA14BC1B-159A-72B0-CB70-A13D277A60FB}"/>
              </a:ext>
            </a:extLst>
          </p:cNvPr>
          <p:cNvSpPr>
            <a:spLocks noGrp="1"/>
          </p:cNvSpPr>
          <p:nvPr>
            <p:ph type="title"/>
          </p:nvPr>
        </p:nvSpPr>
        <p:spPr>
          <a:xfrm>
            <a:off x="5916272" y="1255844"/>
            <a:ext cx="3925677" cy="1406439"/>
          </a:xfrm>
        </p:spPr>
        <p:txBody>
          <a:bodyPr>
            <a:normAutofit fontScale="90000"/>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 National Standard for Deployable Trunking</a:t>
            </a:r>
          </a:p>
        </p:txBody>
      </p:sp>
      <p:sp>
        <p:nvSpPr>
          <p:cNvPr id="3" name="Text Placeholder 2">
            <a:extLst>
              <a:ext uri="{FF2B5EF4-FFF2-40B4-BE49-F238E27FC236}">
                <a16:creationId xmlns:a16="http://schemas.microsoft.com/office/drawing/2014/main" id="{8DDA7FED-7A08-35F3-9506-C9EF253616F7}"/>
              </a:ext>
            </a:extLst>
          </p:cNvPr>
          <p:cNvSpPr>
            <a:spLocks noGrp="1"/>
          </p:cNvSpPr>
          <p:nvPr>
            <p:ph type="body" idx="1"/>
          </p:nvPr>
        </p:nvSpPr>
        <p:spPr>
          <a:xfrm>
            <a:off x="585552" y="2424591"/>
            <a:ext cx="3937704" cy="4027391"/>
          </a:xfrm>
        </p:spPr>
        <p:txBody>
          <a:bodyPr>
            <a:normAutofit fontScale="92500" lnSpcReduction="10000"/>
          </a:bodyPr>
          <a:lstStyle/>
          <a:p>
            <a:pPr marL="342900" indent="-342900">
              <a:lnSpc>
                <a:spcPct val="90000"/>
              </a:lnSpc>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Currently Region 20 has three members active on the APCO National Standards Committee for Deployable Trunking</a:t>
            </a:r>
          </a:p>
          <a:p>
            <a:pPr marL="342900" indent="-342900">
              <a:lnSpc>
                <a:spcPct val="90000"/>
              </a:lnSpc>
              <a:spcAft>
                <a:spcPts val="60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We will have a Deployable Trunking Site on Wheels Trailer - on site at APCO the whole week in Baltimore. </a:t>
            </a:r>
          </a:p>
          <a:p>
            <a:pPr marL="342900" indent="-342900">
              <a:lnSpc>
                <a:spcPct val="90000"/>
              </a:lnSpc>
              <a:spcAft>
                <a:spcPts val="60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The unit will be live on the air in the convention center.</a:t>
            </a:r>
          </a:p>
          <a:p>
            <a:pPr marL="342900" indent="-342900">
              <a:lnSpc>
                <a:spcPct val="90000"/>
              </a:lnSpc>
              <a:spcAft>
                <a:spcPts val="600"/>
              </a:spcAft>
              <a:buFont typeface="Arial" panose="020B0604020202020204" pitchFamily="34" charset="0"/>
              <a:buChar char="•"/>
            </a:pPr>
            <a:endParaRPr lang="en-US" sz="19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spcAft>
                <a:spcPts val="6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Calibri" panose="020F0502020204030204" pitchFamily="34" charset="0"/>
              </a:rPr>
              <a:t>Personnel are encouraged to bring their portable radios and confirm operation on a system that fully meets the proposed national standard.</a:t>
            </a:r>
          </a:p>
        </p:txBody>
      </p:sp>
      <p:pic>
        <p:nvPicPr>
          <p:cNvPr id="1026" name="Picture 2" descr="Arkansas APCO">
            <a:extLst>
              <a:ext uri="{FF2B5EF4-FFF2-40B4-BE49-F238E27FC236}">
                <a16:creationId xmlns:a16="http://schemas.microsoft.com/office/drawing/2014/main" id="{714DD15B-7C8B-55F8-8439-8C335A3B7A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5152" y="581292"/>
            <a:ext cx="3174865" cy="1262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CO International - Leaders in Public Safety Communications">
            <a:extLst>
              <a:ext uri="{FF2B5EF4-FFF2-40B4-BE49-F238E27FC236}">
                <a16:creationId xmlns:a16="http://schemas.microsoft.com/office/drawing/2014/main" id="{718063C0-AB1B-885A-D62D-854672F2C1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4234" y="2971800"/>
            <a:ext cx="3652461" cy="3652461"/>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AD25D9-386D-7556-3F9F-309C038183D4}"/>
              </a:ext>
            </a:extLst>
          </p:cNvPr>
          <p:cNvSpPr txBox="1"/>
          <p:nvPr/>
        </p:nvSpPr>
        <p:spPr>
          <a:xfrm>
            <a:off x="6282360" y="627152"/>
            <a:ext cx="3193503" cy="584775"/>
          </a:xfrm>
          <a:prstGeom prst="rect">
            <a:avLst/>
          </a:prstGeom>
          <a:noFill/>
        </p:spPr>
        <p:txBody>
          <a:bodyPr wrap="none" rtlCol="0">
            <a:spAutoFit/>
          </a:bodyPr>
          <a:lstStyle/>
          <a:p>
            <a:r>
              <a:rPr lang="en-US" sz="3200" dirty="0">
                <a:ln w="15875">
                  <a:solidFill>
                    <a:srgbClr val="00B050"/>
                  </a:solidFill>
                </a:ln>
                <a:solidFill>
                  <a:srgbClr val="FF0000"/>
                </a:solidFill>
              </a:rPr>
              <a:t>COMING SOON</a:t>
            </a:r>
          </a:p>
        </p:txBody>
      </p:sp>
    </p:spTree>
    <p:extLst>
      <p:ext uri="{BB962C8B-B14F-4D97-AF65-F5344CB8AC3E}">
        <p14:creationId xmlns:p14="http://schemas.microsoft.com/office/powerpoint/2010/main" val="57951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9793" y="0"/>
            <a:ext cx="6218607" cy="77724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5AD90EB-9F12-566D-3A74-9A68CEF547F4}"/>
              </a:ext>
            </a:extLst>
          </p:cNvPr>
          <p:cNvSpPr>
            <a:spLocks noGrp="1"/>
          </p:cNvSpPr>
          <p:nvPr>
            <p:ph type="title"/>
          </p:nvPr>
        </p:nvSpPr>
        <p:spPr>
          <a:xfrm>
            <a:off x="216906" y="592961"/>
            <a:ext cx="5577576" cy="1295400"/>
          </a:xfrm>
        </p:spPr>
        <p:txBody>
          <a:bodyPr>
            <a:normAutofi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Bringing it all together</a:t>
            </a:r>
          </a:p>
        </p:txBody>
      </p:sp>
      <p:sp>
        <p:nvSpPr>
          <p:cNvPr id="3" name="Text Placeholder 2">
            <a:extLst>
              <a:ext uri="{FF2B5EF4-FFF2-40B4-BE49-F238E27FC236}">
                <a16:creationId xmlns:a16="http://schemas.microsoft.com/office/drawing/2014/main" id="{D827CB6E-F84B-D54C-304C-73FDAC58DBB4}"/>
              </a:ext>
            </a:extLst>
          </p:cNvPr>
          <p:cNvSpPr>
            <a:spLocks noGrp="1"/>
          </p:cNvSpPr>
          <p:nvPr>
            <p:ph sz="half" idx="2"/>
          </p:nvPr>
        </p:nvSpPr>
        <p:spPr>
          <a:xfrm>
            <a:off x="76200" y="228600"/>
            <a:ext cx="4086225" cy="6155559"/>
          </a:xfrm>
        </p:spPr>
        <p:txBody>
          <a:bodyPr anchor="ctr">
            <a:normAutofit/>
          </a:bodyPr>
          <a:lstStyle/>
          <a:p>
            <a:pPr marL="342900" indent="-342900">
              <a:spcAft>
                <a:spcPts val="600"/>
              </a:spcAft>
              <a:buFont typeface="Arial" panose="020B0604020202020204" pitchFamily="34" charset="0"/>
              <a:buChar char="•"/>
            </a:pPr>
            <a:r>
              <a:rPr lang="en-US" sz="1600" dirty="0">
                <a:solidFill>
                  <a:schemeClr val="bg1"/>
                </a:solidFill>
              </a:rPr>
              <a:t>Region 20 has created a Guide to use of the Region 20 Interoperable Template,  This is available to all anyone who wants it.</a:t>
            </a:r>
          </a:p>
          <a:p>
            <a:pPr marL="342900" indent="-342900">
              <a:spcAft>
                <a:spcPts val="600"/>
              </a:spcAft>
              <a:buFont typeface="Arial" panose="020B0604020202020204" pitchFamily="34" charset="0"/>
              <a:buChar char="•"/>
            </a:pPr>
            <a:endParaRPr lang="en-US" sz="1600" dirty="0">
              <a:solidFill>
                <a:schemeClr val="bg1"/>
              </a:solidFill>
            </a:endParaRPr>
          </a:p>
          <a:p>
            <a:pPr marL="342900" indent="-342900">
              <a:spcAft>
                <a:spcPts val="600"/>
              </a:spcAft>
              <a:buFont typeface="Arial" panose="020B0604020202020204" pitchFamily="34" charset="0"/>
              <a:buChar char="•"/>
            </a:pPr>
            <a:r>
              <a:rPr lang="en-US" sz="1600" dirty="0">
                <a:solidFill>
                  <a:schemeClr val="bg1"/>
                </a:solidFill>
              </a:rPr>
              <a:t>We highly encourage ALL public safety and public service entities to adopt the R20 template into your radios</a:t>
            </a:r>
          </a:p>
          <a:p>
            <a:pPr marL="342900" indent="-342900">
              <a:spcAft>
                <a:spcPts val="600"/>
              </a:spcAft>
              <a:buFont typeface="Arial" panose="020B0604020202020204" pitchFamily="34" charset="0"/>
              <a:buChar char="•"/>
            </a:pPr>
            <a:endParaRPr lang="en-US" sz="1600" dirty="0">
              <a:solidFill>
                <a:schemeClr val="bg1"/>
              </a:solidFill>
            </a:endParaRPr>
          </a:p>
          <a:p>
            <a:pPr marL="342900" indent="-342900">
              <a:spcAft>
                <a:spcPts val="600"/>
              </a:spcAft>
              <a:buFont typeface="Arial" panose="020B0604020202020204" pitchFamily="34" charset="0"/>
              <a:buChar char="•"/>
            </a:pPr>
            <a:r>
              <a:rPr lang="en-US" sz="1600" dirty="0">
                <a:solidFill>
                  <a:schemeClr val="bg1"/>
                </a:solidFill>
              </a:rPr>
              <a:t>We are happy to meet with any stakeholders to explain the need, the focus and the reason for this template</a:t>
            </a:r>
            <a:r>
              <a:rPr lang="en-US" sz="1900" dirty="0">
                <a:solidFill>
                  <a:schemeClr val="bg1"/>
                </a:solidFill>
              </a:rPr>
              <a:t>.</a:t>
            </a:r>
          </a:p>
        </p:txBody>
      </p:sp>
      <p:graphicFrame>
        <p:nvGraphicFramePr>
          <p:cNvPr id="7" name="Object 6">
            <a:extLst>
              <a:ext uri="{FF2B5EF4-FFF2-40B4-BE49-F238E27FC236}">
                <a16:creationId xmlns:a16="http://schemas.microsoft.com/office/drawing/2014/main" id="{17EDD2AB-0061-787E-9E6A-93E762D335F6}"/>
              </a:ext>
            </a:extLst>
          </p:cNvPr>
          <p:cNvGraphicFramePr>
            <a:graphicFrameLocks noChangeAspect="1"/>
          </p:cNvGraphicFramePr>
          <p:nvPr>
            <p:extLst>
              <p:ext uri="{D42A27DB-BD31-4B8C-83A1-F6EECF244321}">
                <p14:modId xmlns:p14="http://schemas.microsoft.com/office/powerpoint/2010/main" val="767408570"/>
              </p:ext>
            </p:extLst>
          </p:nvPr>
        </p:nvGraphicFramePr>
        <p:xfrm>
          <a:off x="5336149" y="1105060"/>
          <a:ext cx="4298126" cy="5562280"/>
        </p:xfrm>
        <a:graphic>
          <a:graphicData uri="http://schemas.openxmlformats.org/presentationml/2006/ole">
            <mc:AlternateContent xmlns:mc="http://schemas.openxmlformats.org/markup-compatibility/2006">
              <mc:Choice xmlns:v="urn:schemas-microsoft-com:vml" Requires="v">
                <p:oleObj name="Acrobat Document" r:id="rId2" imgW="5829300" imgH="7543699" progId="Acrobat.Document.DC">
                  <p:embed/>
                </p:oleObj>
              </mc:Choice>
              <mc:Fallback>
                <p:oleObj name="Acrobat Document" r:id="rId2" imgW="5829300" imgH="7543699" progId="Acrobat.Document.DC">
                  <p:embed/>
                  <p:pic>
                    <p:nvPicPr>
                      <p:cNvPr id="0" name=""/>
                      <p:cNvPicPr/>
                      <p:nvPr/>
                    </p:nvPicPr>
                    <p:blipFill>
                      <a:blip r:embed="rId3"/>
                      <a:stretch>
                        <a:fillRect/>
                      </a:stretch>
                    </p:blipFill>
                    <p:spPr>
                      <a:xfrm>
                        <a:off x="5336149" y="1105060"/>
                        <a:ext cx="4298126" cy="5562280"/>
                      </a:xfrm>
                      <a:prstGeom prst="rect">
                        <a:avLst/>
                      </a:prstGeom>
                    </p:spPr>
                  </p:pic>
                </p:oleObj>
              </mc:Fallback>
            </mc:AlternateContent>
          </a:graphicData>
        </a:graphic>
      </p:graphicFrame>
    </p:spTree>
    <p:extLst>
      <p:ext uri="{BB962C8B-B14F-4D97-AF65-F5344CB8AC3E}">
        <p14:creationId xmlns:p14="http://schemas.microsoft.com/office/powerpoint/2010/main" val="37574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39D85F1B-3302-4DB9-81B1-038ADCE4D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058399" cy="7772399"/>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BC503-92FE-A35E-2432-1086DCD537EB}"/>
              </a:ext>
            </a:extLst>
          </p:cNvPr>
          <p:cNvSpPr>
            <a:spLocks noGrp="1"/>
          </p:cNvSpPr>
          <p:nvPr>
            <p:ph type="title"/>
          </p:nvPr>
        </p:nvSpPr>
        <p:spPr>
          <a:xfrm>
            <a:off x="708523" y="3883628"/>
            <a:ext cx="3622234" cy="2373925"/>
          </a:xfrm>
        </p:spPr>
        <p:txBody>
          <a:bodyPr vert="horz" lIns="91440" tIns="45720" rIns="91440" bIns="45720" rtlCol="0" anchor="ctr">
            <a:normAutofit/>
          </a:bodyPr>
          <a:lstStyle/>
          <a:p>
            <a:pPr algn="l" rtl="0">
              <a:lnSpc>
                <a:spcPct val="90000"/>
              </a:lnSpc>
              <a:spcBef>
                <a:spcPct val="0"/>
              </a:spcBef>
            </a:pPr>
            <a:r>
              <a:rPr lang="en-US" sz="4100" kern="1200" dirty="0">
                <a:solidFill>
                  <a:schemeClr val="bg1"/>
                </a:solidFill>
                <a:effectLst>
                  <a:glow rad="63500">
                    <a:srgbClr val="FF0000">
                      <a:alpha val="49000"/>
                    </a:srgbClr>
                  </a:glow>
                </a:effectLst>
                <a:latin typeface="+mj-lt"/>
                <a:ea typeface="+mj-ea"/>
                <a:cs typeface="+mj-cs"/>
              </a:rPr>
              <a:t>Reality of a 21</a:t>
            </a:r>
            <a:r>
              <a:rPr lang="en-US" sz="4100" kern="1200" baseline="30000" dirty="0">
                <a:solidFill>
                  <a:schemeClr val="bg1"/>
                </a:solidFill>
                <a:effectLst>
                  <a:glow rad="63500">
                    <a:srgbClr val="FF0000">
                      <a:alpha val="49000"/>
                    </a:srgbClr>
                  </a:glow>
                </a:effectLst>
                <a:latin typeface="+mj-lt"/>
                <a:ea typeface="+mj-ea"/>
                <a:cs typeface="+mj-cs"/>
              </a:rPr>
              <a:t>st</a:t>
            </a:r>
            <a:r>
              <a:rPr lang="en-US" sz="4100" kern="1200" dirty="0">
                <a:solidFill>
                  <a:schemeClr val="bg1"/>
                </a:solidFill>
                <a:effectLst>
                  <a:glow rad="63500">
                    <a:srgbClr val="FF0000">
                      <a:alpha val="49000"/>
                    </a:srgbClr>
                  </a:glow>
                </a:effectLst>
                <a:latin typeface="+mj-lt"/>
                <a:ea typeface="+mj-ea"/>
                <a:cs typeface="+mj-cs"/>
              </a:rPr>
              <a:t> century interoperability problem</a:t>
            </a:r>
          </a:p>
        </p:txBody>
      </p:sp>
      <p:pic>
        <p:nvPicPr>
          <p:cNvPr id="5" name="Picture 4" descr="Graphical user interface, text, application&#10;&#10;AI-generated content may be incorrect.">
            <a:extLst>
              <a:ext uri="{FF2B5EF4-FFF2-40B4-BE49-F238E27FC236}">
                <a16:creationId xmlns:a16="http://schemas.microsoft.com/office/drawing/2014/main" id="{4ABD44DD-6BF3-F97B-8C24-35C4041F1040}"/>
              </a:ext>
            </a:extLst>
          </p:cNvPr>
          <p:cNvPicPr>
            <a:picLocks noChangeAspect="1"/>
          </p:cNvPicPr>
          <p:nvPr/>
        </p:nvPicPr>
        <p:blipFill>
          <a:blip r:embed="rId2">
            <a:extLst>
              <a:ext uri="{28A0092B-C50C-407E-A947-70E740481C1C}">
                <a14:useLocalDpi xmlns:a14="http://schemas.microsoft.com/office/drawing/2010/main" val="0"/>
              </a:ext>
            </a:extLst>
          </a:blip>
          <a:srcRect t="12941" b="8412"/>
          <a:stretch/>
        </p:blipFill>
        <p:spPr>
          <a:xfrm>
            <a:off x="19" y="10"/>
            <a:ext cx="5039243" cy="3606564"/>
          </a:xfrm>
          <a:custGeom>
            <a:avLst/>
            <a:gdLst/>
            <a:ahLst/>
            <a:cxnLst/>
            <a:rect l="l" t="t" r="r" b="b"/>
            <a:pathLst>
              <a:path w="6096000" h="3175916">
                <a:moveTo>
                  <a:pt x="0" y="0"/>
                </a:moveTo>
                <a:lnTo>
                  <a:pt x="6096000" y="0"/>
                </a:lnTo>
                <a:lnTo>
                  <a:pt x="6096000" y="3175916"/>
                </a:lnTo>
                <a:lnTo>
                  <a:pt x="6074953" y="3168556"/>
                </a:lnTo>
                <a:cubicBezTo>
                  <a:pt x="6065180" y="3165138"/>
                  <a:pt x="6054705" y="3162334"/>
                  <a:pt x="6041425" y="3161984"/>
                </a:cubicBezTo>
                <a:lnTo>
                  <a:pt x="5978335" y="3173176"/>
                </a:lnTo>
                <a:cubicBezTo>
                  <a:pt x="5953369" y="3176890"/>
                  <a:pt x="5845857" y="3169112"/>
                  <a:pt x="5827638" y="3169738"/>
                </a:cubicBezTo>
                <a:cubicBezTo>
                  <a:pt x="5821882" y="3178743"/>
                  <a:pt x="5799256" y="3174685"/>
                  <a:pt x="5761310" y="3170760"/>
                </a:cubicBezTo>
                <a:cubicBezTo>
                  <a:pt x="5731057" y="3170684"/>
                  <a:pt x="5713719" y="3171961"/>
                  <a:pt x="5696588" y="3173023"/>
                </a:cubicBezTo>
                <a:lnTo>
                  <a:pt x="5682596" y="3173661"/>
                </a:lnTo>
                <a:lnTo>
                  <a:pt x="5575844" y="3148218"/>
                </a:lnTo>
                <a:cubicBezTo>
                  <a:pt x="5455823" y="3136706"/>
                  <a:pt x="5377668" y="3144388"/>
                  <a:pt x="5287401" y="3135195"/>
                </a:cubicBezTo>
                <a:cubicBezTo>
                  <a:pt x="5197135" y="3126002"/>
                  <a:pt x="5202548" y="3115782"/>
                  <a:pt x="5034243" y="3093057"/>
                </a:cubicBezTo>
                <a:cubicBezTo>
                  <a:pt x="4879585" y="3031690"/>
                  <a:pt x="4724928" y="3048859"/>
                  <a:pt x="4570270" y="3026761"/>
                </a:cubicBezTo>
                <a:cubicBezTo>
                  <a:pt x="4488718" y="3050631"/>
                  <a:pt x="4344263" y="2990436"/>
                  <a:pt x="4232462" y="2981221"/>
                </a:cubicBezTo>
                <a:cubicBezTo>
                  <a:pt x="4120662" y="2972005"/>
                  <a:pt x="3986179" y="2970108"/>
                  <a:pt x="3899469" y="2971466"/>
                </a:cubicBezTo>
                <a:cubicBezTo>
                  <a:pt x="3892272" y="2982518"/>
                  <a:pt x="3768985" y="2995342"/>
                  <a:pt x="3710933" y="2958642"/>
                </a:cubicBezTo>
                <a:cubicBezTo>
                  <a:pt x="3583105" y="2956402"/>
                  <a:pt x="3623640" y="2964712"/>
                  <a:pt x="3495164" y="2941478"/>
                </a:cubicBezTo>
                <a:cubicBezTo>
                  <a:pt x="3419432" y="2942273"/>
                  <a:pt x="3339383" y="2952386"/>
                  <a:pt x="3282944" y="2951628"/>
                </a:cubicBezTo>
                <a:cubicBezTo>
                  <a:pt x="3281769" y="2953455"/>
                  <a:pt x="3129759" y="2929645"/>
                  <a:pt x="3085959" y="2922940"/>
                </a:cubicBezTo>
                <a:cubicBezTo>
                  <a:pt x="3042159" y="2916235"/>
                  <a:pt x="3054740" y="2920103"/>
                  <a:pt x="3020146" y="2911397"/>
                </a:cubicBezTo>
                <a:cubicBezTo>
                  <a:pt x="2871334" y="2883584"/>
                  <a:pt x="2762563" y="2883465"/>
                  <a:pt x="2653542" y="2876899"/>
                </a:cubicBezTo>
                <a:cubicBezTo>
                  <a:pt x="2533423" y="2872448"/>
                  <a:pt x="2683271" y="2915174"/>
                  <a:pt x="2510424" y="2888407"/>
                </a:cubicBezTo>
                <a:cubicBezTo>
                  <a:pt x="2506340" y="2898923"/>
                  <a:pt x="2449170" y="2888049"/>
                  <a:pt x="2412523" y="2882673"/>
                </a:cubicBezTo>
                <a:cubicBezTo>
                  <a:pt x="2355021" y="2881306"/>
                  <a:pt x="2382991" y="2891314"/>
                  <a:pt x="2308292" y="2874695"/>
                </a:cubicBezTo>
                <a:lnTo>
                  <a:pt x="2233764" y="2908195"/>
                </a:lnTo>
                <a:cubicBezTo>
                  <a:pt x="2234416" y="2903929"/>
                  <a:pt x="2112578" y="2949704"/>
                  <a:pt x="2089169" y="2948983"/>
                </a:cubicBezTo>
                <a:lnTo>
                  <a:pt x="1901626" y="2945454"/>
                </a:lnTo>
                <a:cubicBezTo>
                  <a:pt x="1851336" y="2959106"/>
                  <a:pt x="1870664" y="2971169"/>
                  <a:pt x="1825089" y="2978820"/>
                </a:cubicBezTo>
                <a:cubicBezTo>
                  <a:pt x="1779514" y="2986471"/>
                  <a:pt x="1746268" y="2976574"/>
                  <a:pt x="1628175" y="2991359"/>
                </a:cubicBezTo>
                <a:cubicBezTo>
                  <a:pt x="1580792" y="3002760"/>
                  <a:pt x="1459893" y="2977867"/>
                  <a:pt x="1367439" y="2991184"/>
                </a:cubicBezTo>
                <a:cubicBezTo>
                  <a:pt x="1369407" y="3003218"/>
                  <a:pt x="1303810" y="3002393"/>
                  <a:pt x="1260431" y="2993313"/>
                </a:cubicBezTo>
                <a:lnTo>
                  <a:pt x="1131986" y="3017812"/>
                </a:lnTo>
                <a:cubicBezTo>
                  <a:pt x="1134074" y="3034431"/>
                  <a:pt x="1115111" y="3023292"/>
                  <a:pt x="1062297" y="3034267"/>
                </a:cubicBezTo>
                <a:cubicBezTo>
                  <a:pt x="1046148" y="3044857"/>
                  <a:pt x="1019464" y="3043729"/>
                  <a:pt x="979009" y="3052795"/>
                </a:cubicBezTo>
                <a:cubicBezTo>
                  <a:pt x="963885" y="3062784"/>
                  <a:pt x="844270" y="3032960"/>
                  <a:pt x="809514" y="3039765"/>
                </a:cubicBezTo>
                <a:cubicBezTo>
                  <a:pt x="773761" y="3042869"/>
                  <a:pt x="775984" y="3025792"/>
                  <a:pt x="686053" y="3027101"/>
                </a:cubicBezTo>
                <a:cubicBezTo>
                  <a:pt x="600190" y="3024844"/>
                  <a:pt x="595882" y="3019147"/>
                  <a:pt x="504370" y="3015625"/>
                </a:cubicBezTo>
                <a:cubicBezTo>
                  <a:pt x="442615" y="3013617"/>
                  <a:pt x="455531" y="3005845"/>
                  <a:pt x="421644" y="3004997"/>
                </a:cubicBezTo>
                <a:cubicBezTo>
                  <a:pt x="377193" y="3017912"/>
                  <a:pt x="307611" y="2981496"/>
                  <a:pt x="274973" y="2996304"/>
                </a:cubicBezTo>
                <a:lnTo>
                  <a:pt x="116340" y="2982098"/>
                </a:lnTo>
                <a:lnTo>
                  <a:pt x="35300" y="2993836"/>
                </a:lnTo>
                <a:cubicBezTo>
                  <a:pt x="29001" y="2994370"/>
                  <a:pt x="18688" y="2993580"/>
                  <a:pt x="6479" y="2992085"/>
                </a:cubicBezTo>
                <a:lnTo>
                  <a:pt x="0" y="2991123"/>
                </a:lnTo>
                <a:close/>
              </a:path>
            </a:pathLst>
          </a:custGeom>
        </p:spPr>
      </p:pic>
      <p:pic>
        <p:nvPicPr>
          <p:cNvPr id="1028" name="Picture 4" descr="Secret Service failed Trump in Butler, PA | Opinion">
            <a:extLst>
              <a:ext uri="{FF2B5EF4-FFF2-40B4-BE49-F238E27FC236}">
                <a16:creationId xmlns:a16="http://schemas.microsoft.com/office/drawing/2014/main" id="{77B3E5AA-0B86-BA99-AE43-E94D38E358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768" b="27520"/>
          <a:stretch/>
        </p:blipFill>
        <p:spPr bwMode="auto">
          <a:xfrm>
            <a:off x="5024168" y="10"/>
            <a:ext cx="5029200" cy="3606564"/>
          </a:xfrm>
          <a:custGeom>
            <a:avLst/>
            <a:gdLst/>
            <a:ahLst/>
            <a:cxnLst/>
            <a:rect l="l" t="t" r="r" b="b"/>
            <a:pathLst>
              <a:path w="6096000" h="3182272">
                <a:moveTo>
                  <a:pt x="0" y="0"/>
                </a:moveTo>
                <a:lnTo>
                  <a:pt x="6096000" y="0"/>
                </a:lnTo>
                <a:lnTo>
                  <a:pt x="6096000" y="2977881"/>
                </a:lnTo>
                <a:lnTo>
                  <a:pt x="6089100" y="2979305"/>
                </a:lnTo>
                <a:cubicBezTo>
                  <a:pt x="6033641" y="2989882"/>
                  <a:pt x="5988719" y="2996128"/>
                  <a:pt x="5963104" y="2993636"/>
                </a:cubicBezTo>
                <a:cubicBezTo>
                  <a:pt x="5792949" y="3029182"/>
                  <a:pt x="5730547" y="3002240"/>
                  <a:pt x="5622676" y="2993454"/>
                </a:cubicBezTo>
                <a:cubicBezTo>
                  <a:pt x="5358705" y="2975083"/>
                  <a:pt x="5242862" y="2994654"/>
                  <a:pt x="5115732" y="2989671"/>
                </a:cubicBezTo>
                <a:cubicBezTo>
                  <a:pt x="4988602" y="2984687"/>
                  <a:pt x="5029567" y="2975639"/>
                  <a:pt x="4859897" y="2963549"/>
                </a:cubicBezTo>
                <a:lnTo>
                  <a:pt x="4391870" y="2926580"/>
                </a:lnTo>
                <a:cubicBezTo>
                  <a:pt x="4327296" y="2956949"/>
                  <a:pt x="4071930" y="2902434"/>
                  <a:pt x="4051327" y="2902384"/>
                </a:cubicBezTo>
                <a:cubicBezTo>
                  <a:pt x="3968352" y="2908170"/>
                  <a:pt x="3882315" y="2886803"/>
                  <a:pt x="3767876" y="2899218"/>
                </a:cubicBezTo>
                <a:cubicBezTo>
                  <a:pt x="3761563" y="2910695"/>
                  <a:pt x="3759706" y="2886579"/>
                  <a:pt x="3607318" y="2887826"/>
                </a:cubicBezTo>
                <a:cubicBezTo>
                  <a:pt x="3517854" y="2911862"/>
                  <a:pt x="3239059" y="2908898"/>
                  <a:pt x="3200813" y="2916134"/>
                </a:cubicBezTo>
                <a:cubicBezTo>
                  <a:pt x="3125330" y="2921689"/>
                  <a:pt x="3104585" y="2900825"/>
                  <a:pt x="3048226" y="2903616"/>
                </a:cubicBezTo>
                <a:cubicBezTo>
                  <a:pt x="3047198" y="2905512"/>
                  <a:pt x="2972947" y="2922104"/>
                  <a:pt x="2930185" y="2925795"/>
                </a:cubicBezTo>
                <a:cubicBezTo>
                  <a:pt x="2887423" y="2929486"/>
                  <a:pt x="2826842" y="2932273"/>
                  <a:pt x="2791651" y="2925762"/>
                </a:cubicBezTo>
                <a:cubicBezTo>
                  <a:pt x="2641026" y="2907373"/>
                  <a:pt x="2577392" y="2897262"/>
                  <a:pt x="2468125" y="2897565"/>
                </a:cubicBezTo>
                <a:cubicBezTo>
                  <a:pt x="2347953" y="2900676"/>
                  <a:pt x="2483169" y="2941985"/>
                  <a:pt x="2308652" y="2926146"/>
                </a:cubicBezTo>
                <a:cubicBezTo>
                  <a:pt x="2305401" y="2936895"/>
                  <a:pt x="2265130" y="2921533"/>
                  <a:pt x="2228153" y="2918475"/>
                </a:cubicBezTo>
                <a:cubicBezTo>
                  <a:pt x="2170686" y="2920724"/>
                  <a:pt x="2206286" y="2945386"/>
                  <a:pt x="2130469" y="2933502"/>
                </a:cubicBezTo>
                <a:lnTo>
                  <a:pt x="2051835" y="2955169"/>
                </a:lnTo>
                <a:cubicBezTo>
                  <a:pt x="2052153" y="2950872"/>
                  <a:pt x="1934201" y="3004193"/>
                  <a:pt x="1910793" y="3004946"/>
                </a:cubicBezTo>
                <a:lnTo>
                  <a:pt x="1758332" y="3027886"/>
                </a:lnTo>
                <a:cubicBezTo>
                  <a:pt x="1709235" y="3044665"/>
                  <a:pt x="1700383" y="3043257"/>
                  <a:pt x="1649704" y="3051307"/>
                </a:cubicBezTo>
                <a:cubicBezTo>
                  <a:pt x="1599024" y="3059359"/>
                  <a:pt x="1520412" y="3098900"/>
                  <a:pt x="1454257" y="3076192"/>
                </a:cubicBezTo>
                <a:cubicBezTo>
                  <a:pt x="1407884" y="3090545"/>
                  <a:pt x="1414359" y="3062092"/>
                  <a:pt x="1323176" y="3081187"/>
                </a:cubicBezTo>
                <a:cubicBezTo>
                  <a:pt x="1269270" y="3084300"/>
                  <a:pt x="1246499" y="3082073"/>
                  <a:pt x="1231798" y="3083652"/>
                </a:cubicBezTo>
                <a:lnTo>
                  <a:pt x="1128386" y="3096270"/>
                </a:lnTo>
                <a:lnTo>
                  <a:pt x="1087572" y="3101257"/>
                </a:lnTo>
                <a:lnTo>
                  <a:pt x="1075937" y="3104255"/>
                </a:lnTo>
                <a:lnTo>
                  <a:pt x="992872" y="3105385"/>
                </a:lnTo>
                <a:cubicBezTo>
                  <a:pt x="955021" y="3105296"/>
                  <a:pt x="904630" y="3125038"/>
                  <a:pt x="891882" y="3122691"/>
                </a:cubicBezTo>
                <a:cubicBezTo>
                  <a:pt x="784087" y="3112356"/>
                  <a:pt x="829281" y="3133000"/>
                  <a:pt x="715888" y="3127380"/>
                </a:cubicBezTo>
                <a:cubicBezTo>
                  <a:pt x="637116" y="3116268"/>
                  <a:pt x="537472" y="3131012"/>
                  <a:pt x="399964" y="3152096"/>
                </a:cubicBezTo>
                <a:lnTo>
                  <a:pt x="310170" y="3146040"/>
                </a:lnTo>
                <a:lnTo>
                  <a:pt x="251771" y="3165636"/>
                </a:lnTo>
                <a:cubicBezTo>
                  <a:pt x="208442" y="3181313"/>
                  <a:pt x="136178" y="3149360"/>
                  <a:pt x="104780" y="3166182"/>
                </a:cubicBezTo>
                <a:cubicBezTo>
                  <a:pt x="55782" y="3185117"/>
                  <a:pt x="29223" y="3184417"/>
                  <a:pt x="8274" y="3178809"/>
                </a:cubicBezTo>
                <a:lnTo>
                  <a:pt x="0" y="3175916"/>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6F9F06-5FEC-F606-A0B5-EDFB6CE4E2CA}"/>
              </a:ext>
            </a:extLst>
          </p:cNvPr>
          <p:cNvSpPr txBox="1"/>
          <p:nvPr/>
        </p:nvSpPr>
        <p:spPr>
          <a:xfrm>
            <a:off x="4800600" y="3429000"/>
            <a:ext cx="5039243" cy="4919244"/>
          </a:xfrm>
          <a:prstGeom prst="rect">
            <a:avLst/>
          </a:prstGeom>
        </p:spPr>
        <p:txBody>
          <a:bodyPr vert="horz" lIns="91440" tIns="45720" rIns="91440" bIns="45720" rtlCol="0" anchor="ctr">
            <a:normAutofit/>
          </a:bodyPr>
          <a:lstStyle/>
          <a:p>
            <a:pPr algn="l" rtl="0">
              <a:lnSpc>
                <a:spcPct val="90000"/>
              </a:lnSpc>
              <a:spcAft>
                <a:spcPts val="600"/>
              </a:spcAft>
            </a:pPr>
            <a:endParaRPr lang="en-US" sz="1100" kern="1200" dirty="0">
              <a:solidFill>
                <a:schemeClr val="bg1"/>
              </a:solidFill>
              <a:latin typeface="+mn-lt"/>
              <a:ea typeface="+mn-ea"/>
              <a:cs typeface="+mn-cs"/>
            </a:endParaRPr>
          </a:p>
          <a:p>
            <a:pPr marL="171450" indent="-171450" algn="l" rtl="0">
              <a:lnSpc>
                <a:spcPct val="90000"/>
              </a:lnSpc>
              <a:spcAft>
                <a:spcPts val="600"/>
              </a:spcAft>
              <a:buFont typeface="Arial" panose="020B0604020202020204" pitchFamily="34" charset="0"/>
              <a:buChar char="•"/>
            </a:pPr>
            <a:r>
              <a:rPr lang="en-US" sz="1100" kern="1200" dirty="0">
                <a:solidFill>
                  <a:schemeClr val="bg1"/>
                </a:solidFill>
                <a:latin typeface="+mn-lt"/>
                <a:ea typeface="+mn-ea"/>
                <a:cs typeface="+mn-cs"/>
              </a:rPr>
              <a:t>We (public safety) have created a mess.  We have made Interoperable resources too difficult for the end user to navigate.</a:t>
            </a:r>
          </a:p>
          <a:p>
            <a:pPr indent="-228600" algn="l" rtl="0">
              <a:lnSpc>
                <a:spcPct val="90000"/>
              </a:lnSpc>
              <a:spcAft>
                <a:spcPts val="600"/>
              </a:spcAft>
              <a:buFont typeface="Arial" panose="020B0604020202020204" pitchFamily="34" charset="0"/>
              <a:buChar char="•"/>
            </a:pPr>
            <a:endParaRPr lang="en-US" sz="1100" kern="1200" dirty="0">
              <a:solidFill>
                <a:schemeClr val="bg1"/>
              </a:solidFill>
              <a:latin typeface="+mn-lt"/>
              <a:ea typeface="+mn-ea"/>
              <a:cs typeface="+mn-cs"/>
            </a:endParaRPr>
          </a:p>
          <a:p>
            <a:pPr marL="171450" indent="-171450" algn="l" rtl="0">
              <a:lnSpc>
                <a:spcPct val="90000"/>
              </a:lnSpc>
              <a:spcAft>
                <a:spcPts val="600"/>
              </a:spcAft>
              <a:buFont typeface="Arial" panose="020B0604020202020204" pitchFamily="34" charset="0"/>
              <a:buChar char="•"/>
            </a:pPr>
            <a:r>
              <a:rPr lang="en-US" sz="1100" kern="1200" dirty="0">
                <a:solidFill>
                  <a:schemeClr val="bg1"/>
                </a:solidFill>
                <a:latin typeface="+mn-lt"/>
                <a:ea typeface="+mn-ea"/>
                <a:cs typeface="+mn-cs"/>
              </a:rPr>
              <a:t>Because of this we are truly </a:t>
            </a:r>
            <a:r>
              <a:rPr lang="en-US" sz="1100" b="1" u="sng" kern="1200" dirty="0">
                <a:solidFill>
                  <a:schemeClr val="bg1"/>
                </a:solidFill>
                <a:latin typeface="+mn-lt"/>
                <a:ea typeface="+mn-ea"/>
                <a:cs typeface="+mn-cs"/>
              </a:rPr>
              <a:t>moving away</a:t>
            </a:r>
            <a:r>
              <a:rPr lang="en-US" sz="1100" kern="1200" dirty="0">
                <a:solidFill>
                  <a:schemeClr val="bg1"/>
                </a:solidFill>
                <a:latin typeface="+mn-lt"/>
                <a:ea typeface="+mn-ea"/>
                <a:cs typeface="+mn-cs"/>
              </a:rPr>
              <a:t> from an interoperable space.  This is caused by inconsistency and siloing across agencies, and the fear of the end user not being able to communicate.  “They will always take warm and fuzzy over cold and complicated”.</a:t>
            </a:r>
          </a:p>
          <a:p>
            <a:pPr indent="-228600" algn="l" rtl="0">
              <a:lnSpc>
                <a:spcPct val="90000"/>
              </a:lnSpc>
              <a:spcAft>
                <a:spcPts val="600"/>
              </a:spcAft>
              <a:buFont typeface="Arial" panose="020B0604020202020204" pitchFamily="34" charset="0"/>
              <a:buChar char="•"/>
            </a:pPr>
            <a:endParaRPr lang="en-US" sz="1100" kern="1200" dirty="0">
              <a:solidFill>
                <a:schemeClr val="bg1"/>
              </a:solidFill>
              <a:latin typeface="+mn-lt"/>
              <a:ea typeface="+mn-ea"/>
              <a:cs typeface="+mn-cs"/>
            </a:endParaRPr>
          </a:p>
          <a:p>
            <a:pPr marL="171450" indent="-171450" algn="l" rtl="0">
              <a:lnSpc>
                <a:spcPct val="90000"/>
              </a:lnSpc>
              <a:spcAft>
                <a:spcPts val="600"/>
              </a:spcAft>
              <a:buFont typeface="Arial" panose="020B0604020202020204" pitchFamily="34" charset="0"/>
              <a:buChar char="•"/>
            </a:pPr>
            <a:r>
              <a:rPr lang="en-US" sz="1100" kern="1200" dirty="0">
                <a:solidFill>
                  <a:schemeClr val="bg1"/>
                </a:solidFill>
                <a:latin typeface="+mn-lt"/>
                <a:ea typeface="+mn-ea"/>
                <a:cs typeface="+mn-cs"/>
              </a:rPr>
              <a:t>Therefore, the end user has been relegated to using consumer grade devices to communicate critical information at times of critical need.  These devices are largely not appropriate or timely enough for the mission.</a:t>
            </a:r>
          </a:p>
          <a:p>
            <a:pPr indent="-228600" algn="l" rtl="0">
              <a:lnSpc>
                <a:spcPct val="90000"/>
              </a:lnSpc>
              <a:spcAft>
                <a:spcPts val="600"/>
              </a:spcAft>
              <a:buFont typeface="Arial" panose="020B0604020202020204" pitchFamily="34" charset="0"/>
              <a:buChar char="•"/>
            </a:pPr>
            <a:endParaRPr lang="en-US" sz="1100" kern="1200" dirty="0">
              <a:solidFill>
                <a:schemeClr val="bg1"/>
              </a:solidFill>
              <a:latin typeface="+mn-lt"/>
              <a:ea typeface="+mn-ea"/>
              <a:cs typeface="+mn-cs"/>
            </a:endParaRPr>
          </a:p>
          <a:p>
            <a:pPr marL="171450" indent="-171450" algn="l" rtl="0">
              <a:lnSpc>
                <a:spcPct val="90000"/>
              </a:lnSpc>
              <a:spcAft>
                <a:spcPts val="600"/>
              </a:spcAft>
              <a:buFont typeface="Arial" panose="020B0604020202020204" pitchFamily="34" charset="0"/>
              <a:buChar char="•"/>
            </a:pPr>
            <a:r>
              <a:rPr lang="en-US" sz="1100" kern="1200" dirty="0">
                <a:solidFill>
                  <a:schemeClr val="bg1"/>
                </a:solidFill>
                <a:latin typeface="+mn-lt"/>
                <a:ea typeface="+mn-ea"/>
                <a:cs typeface="+mn-cs"/>
              </a:rPr>
              <a:t>An example is the NCR.  3000 modes in the radio and we have used them all..     </a:t>
            </a:r>
            <a:r>
              <a:rPr lang="en-US" sz="1600" b="1" u="sng" kern="1200" dirty="0">
                <a:solidFill>
                  <a:srgbClr val="FF0000"/>
                </a:solidFill>
                <a:latin typeface="+mn-lt"/>
                <a:ea typeface="+mn-ea"/>
                <a:cs typeface="+mn-cs"/>
              </a:rPr>
              <a:t>That’s 3000 places for the end user to get lost.</a:t>
            </a:r>
          </a:p>
          <a:p>
            <a:pPr indent="-228600" algn="l" rtl="0">
              <a:lnSpc>
                <a:spcPct val="90000"/>
              </a:lnSpc>
              <a:spcAft>
                <a:spcPts val="600"/>
              </a:spcAft>
              <a:buFont typeface="Arial" panose="020B0604020202020204" pitchFamily="34" charset="0"/>
              <a:buChar char="•"/>
            </a:pPr>
            <a:endParaRPr lang="en-US" sz="1100" kern="1200" dirty="0">
              <a:solidFill>
                <a:schemeClr val="bg1"/>
              </a:solidFill>
              <a:latin typeface="+mn-lt"/>
              <a:ea typeface="+mn-ea"/>
              <a:cs typeface="+mn-cs"/>
            </a:endParaRPr>
          </a:p>
          <a:p>
            <a:pPr marL="171450" indent="-171450" algn="l" rtl="0">
              <a:lnSpc>
                <a:spcPct val="90000"/>
              </a:lnSpc>
              <a:spcAft>
                <a:spcPts val="600"/>
              </a:spcAft>
              <a:buFont typeface="Arial" panose="020B0604020202020204" pitchFamily="34" charset="0"/>
              <a:buChar char="•"/>
            </a:pPr>
            <a:r>
              <a:rPr lang="en-US" sz="1600" kern="1200" dirty="0">
                <a:solidFill>
                  <a:schemeClr val="bg1"/>
                </a:solidFill>
                <a:latin typeface="+mn-lt"/>
                <a:ea typeface="+mn-ea"/>
                <a:cs typeface="+mn-cs"/>
              </a:rPr>
              <a:t>The R20 I/O Template aims to correct the sins of the past by standardizing the most common interoperable tools across the whole region.  This begins by placing national, and local interoperable tools in every subscriber in the same consistent format.</a:t>
            </a:r>
          </a:p>
          <a:p>
            <a:pPr indent="-228600" algn="l" rtl="0">
              <a:lnSpc>
                <a:spcPct val="90000"/>
              </a:lnSpc>
              <a:spcAft>
                <a:spcPts val="600"/>
              </a:spcAft>
              <a:buFont typeface="Arial" panose="020B0604020202020204" pitchFamily="34" charset="0"/>
              <a:buChar char="•"/>
            </a:pPr>
            <a:endParaRPr lang="en-US" sz="1100" kern="1200" dirty="0">
              <a:solidFill>
                <a:schemeClr val="bg1"/>
              </a:solidFill>
              <a:latin typeface="+mn-lt"/>
              <a:ea typeface="+mn-ea"/>
              <a:cs typeface="+mn-cs"/>
            </a:endParaRPr>
          </a:p>
          <a:p>
            <a:pPr indent="-228600" algn="l" rtl="0">
              <a:lnSpc>
                <a:spcPct val="90000"/>
              </a:lnSpc>
              <a:spcAft>
                <a:spcPts val="600"/>
              </a:spcAft>
              <a:buFont typeface="Arial" panose="020B0604020202020204" pitchFamily="34" charset="0"/>
              <a:buChar char="•"/>
            </a:pPr>
            <a:endParaRPr lang="en-US" sz="1100" kern="1200" dirty="0">
              <a:solidFill>
                <a:schemeClr val="bg1"/>
              </a:solidFill>
              <a:latin typeface="+mn-lt"/>
              <a:ea typeface="+mn-ea"/>
              <a:cs typeface="+mn-cs"/>
            </a:endParaRPr>
          </a:p>
          <a:p>
            <a:pPr indent="-228600" algn="l" rtl="0">
              <a:lnSpc>
                <a:spcPct val="90000"/>
              </a:lnSpc>
              <a:spcAft>
                <a:spcPts val="600"/>
              </a:spcAft>
              <a:buFont typeface="Arial" panose="020B0604020202020204" pitchFamily="34" charset="0"/>
              <a:buChar char="•"/>
            </a:pPr>
            <a:endParaRPr lang="en-US" sz="1000" kern="1200" dirty="0">
              <a:solidFill>
                <a:schemeClr val="tx1">
                  <a:lumMod val="85000"/>
                  <a:lumOff val="15000"/>
                </a:schemeClr>
              </a:solidFill>
              <a:latin typeface="+mn-lt"/>
              <a:ea typeface="+mn-ea"/>
              <a:cs typeface="+mn-cs"/>
            </a:endParaRPr>
          </a:p>
        </p:txBody>
      </p:sp>
      <p:sp>
        <p:nvSpPr>
          <p:cNvPr id="10" name="TextBox 9">
            <a:extLst>
              <a:ext uri="{FF2B5EF4-FFF2-40B4-BE49-F238E27FC236}">
                <a16:creationId xmlns:a16="http://schemas.microsoft.com/office/drawing/2014/main" id="{A423357D-E0EC-83B5-4B27-BCBF987CEDD9}"/>
              </a:ext>
            </a:extLst>
          </p:cNvPr>
          <p:cNvSpPr txBox="1"/>
          <p:nvPr/>
        </p:nvSpPr>
        <p:spPr>
          <a:xfrm>
            <a:off x="2338495" y="-5"/>
            <a:ext cx="5309467" cy="1323439"/>
          </a:xfrm>
          <a:prstGeom prst="rect">
            <a:avLst/>
          </a:prstGeom>
          <a:noFill/>
        </p:spPr>
        <p:txBody>
          <a:bodyPr wrap="none" rtlCol="0">
            <a:spAutoFit/>
          </a:bodyPr>
          <a:lstStyle/>
          <a:p>
            <a:r>
              <a:rPr lang="en-US" sz="8000" dirty="0">
                <a:ln w="22225">
                  <a:solidFill>
                    <a:schemeClr val="bg2">
                      <a:lumMod val="50000"/>
                    </a:schemeClr>
                  </a:solidFill>
                </a:ln>
                <a:solidFill>
                  <a:srgbClr val="FF0000">
                    <a:alpha val="67000"/>
                  </a:srgbClr>
                </a:solidFill>
                <a:latin typeface="Trade Gothic Next Heavy" panose="020F0502020204030204" pitchFamily="34" charset="0"/>
                <a:ea typeface="ADLaM Display" panose="020F0502020204030204" pitchFamily="2" charset="0"/>
                <a:cs typeface="ADLaM Display" panose="020F0502020204030204" pitchFamily="2" charset="0"/>
              </a:rPr>
              <a:t>90 minutes</a:t>
            </a:r>
          </a:p>
        </p:txBody>
      </p:sp>
      <p:sp>
        <p:nvSpPr>
          <p:cNvPr id="3" name="TextBox 2">
            <a:extLst>
              <a:ext uri="{FF2B5EF4-FFF2-40B4-BE49-F238E27FC236}">
                <a16:creationId xmlns:a16="http://schemas.microsoft.com/office/drawing/2014/main" id="{24A58B8D-3A79-54A2-49EB-EE4D477DC60B}"/>
              </a:ext>
            </a:extLst>
          </p:cNvPr>
          <p:cNvSpPr txBox="1"/>
          <p:nvPr/>
        </p:nvSpPr>
        <p:spPr>
          <a:xfrm>
            <a:off x="874292" y="6705600"/>
            <a:ext cx="3290696" cy="523220"/>
          </a:xfrm>
          <a:prstGeom prst="rect">
            <a:avLst/>
          </a:prstGeom>
          <a:noFill/>
          <a:ln>
            <a:solidFill>
              <a:srgbClr val="FFFF00"/>
            </a:solidFill>
          </a:ln>
        </p:spPr>
        <p:txBody>
          <a:bodyPr wrap="square" rtlCol="0">
            <a:spAutoFit/>
          </a:bodyPr>
          <a:lstStyle/>
          <a:p>
            <a:pPr algn="ctr"/>
            <a:r>
              <a:rPr lang="en-US" sz="1400" dirty="0">
                <a:solidFill>
                  <a:srgbClr val="FF0000"/>
                </a:solidFill>
                <a:latin typeface="Abadi" panose="020B0604020104020204" pitchFamily="34" charset="0"/>
              </a:rPr>
              <a:t>90 minutes from the time suspect was recognized until shots were fired</a:t>
            </a:r>
          </a:p>
        </p:txBody>
      </p:sp>
    </p:spTree>
    <p:extLst>
      <p:ext uri="{BB962C8B-B14F-4D97-AF65-F5344CB8AC3E}">
        <p14:creationId xmlns:p14="http://schemas.microsoft.com/office/powerpoint/2010/main" val="284648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15" y="3736205"/>
            <a:ext cx="10066743" cy="4036192"/>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Progress by a Nose">
            <a:extLst>
              <a:ext uri="{FF2B5EF4-FFF2-40B4-BE49-F238E27FC236}">
                <a16:creationId xmlns:a16="http://schemas.microsoft.com/office/drawing/2014/main" id="{A1B709BD-24DF-D8E8-ED8A-96B831BA90CA}"/>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backgroundRemoval t="10000" b="90000" l="10000" r="90000">
                        <a14:foregroundMark x1="37091" y1="79140" x2="37091" y2="79140"/>
                        <a14:foregroundMark x1="36909" y1="19355" x2="36909" y2="19355"/>
                        <a14:foregroundMark x1="67455" y1="33763" x2="67455" y2="33763"/>
                        <a14:foregroundMark x1="67091" y1="30323" x2="67091" y2="30323"/>
                        <a14:foregroundMark x1="34364" y1="74194" x2="34364" y2="74194"/>
                        <a14:foregroundMark x1="57273" y1="77419" x2="57273" y2="77419"/>
                        <a14:foregroundMark x1="59455" y1="74624" x2="59455" y2="74624"/>
                        <a14:foregroundMark x1="60182" y1="73118" x2="60182" y2="73118"/>
                        <a14:foregroundMark x1="59636" y1="72903" x2="59636" y2="72903"/>
                        <a14:foregroundMark x1="59455" y1="73763" x2="59455" y2="73763"/>
                        <a14:foregroundMark x1="56364" y1="77204" x2="56364" y2="77204"/>
                        <a14:foregroundMark x1="61636" y1="69892" x2="61636" y2="69892"/>
                        <a14:foregroundMark x1="62182" y1="68817" x2="62182" y2="68817"/>
                        <a14:foregroundMark x1="62545" y1="68387" x2="62545" y2="68387"/>
                        <a14:foregroundMark x1="66727" y1="25591" x2="66727" y2="25591"/>
                        <a14:foregroundMark x1="66727" y1="26882" x2="66727" y2="26882"/>
                        <a14:foregroundMark x1="67273" y1="28817" x2="67273" y2="28817"/>
                        <a14:backgroundMark x1="18182" y1="62796" x2="18182" y2="62796"/>
                        <a14:backgroundMark x1="17273" y1="58925" x2="17273" y2="58925"/>
                        <a14:backgroundMark x1="17273" y1="58925" x2="18727" y2="67097"/>
                        <a14:backgroundMark x1="18545" y1="60645" x2="18545" y2="60645"/>
                        <a14:backgroundMark x1="24909" y1="80860" x2="34545" y2="88387"/>
                        <a14:backgroundMark x1="40727" y1="68602" x2="46364" y2="72688"/>
                        <a14:backgroundMark x1="22909" y1="51398" x2="22909" y2="51398"/>
                        <a14:backgroundMark x1="24000" y1="50323" x2="24000" y2="50323"/>
                        <a14:backgroundMark x1="25455" y1="49892" x2="25455" y2="49892"/>
                        <a14:backgroundMark x1="27636" y1="48387" x2="27636" y2="48387"/>
                        <a14:backgroundMark x1="27636" y1="46237" x2="27636" y2="46237"/>
                        <a14:backgroundMark x1="20727" y1="39570" x2="20727" y2="39570"/>
                        <a14:backgroundMark x1="34545" y1="26452" x2="34545" y2="26452"/>
                        <a14:backgroundMark x1="39818" y1="75054" x2="39818" y2="75054"/>
                        <a14:backgroundMark x1="57091" y1="71398" x2="57091" y2="71398"/>
                        <a14:backgroundMark x1="55273" y1="72688" x2="55273" y2="72688"/>
                        <a14:backgroundMark x1="54182" y1="76344" x2="54182" y2="76344"/>
                        <a14:backgroundMark x1="56727" y1="77204" x2="56727" y2="77204"/>
                        <a14:backgroundMark x1="59636" y1="73548" x2="59636" y2="73548"/>
                        <a14:backgroundMark x1="60000" y1="69677" x2="60000" y2="69677"/>
                        <a14:backgroundMark x1="42727" y1="37204" x2="42727" y2="37204"/>
                        <a14:backgroundMark x1="38545" y1="37634" x2="38545" y2="37634"/>
                        <a14:backgroundMark x1="33273" y1="38925" x2="33273" y2="38925"/>
                        <a14:backgroundMark x1="29091" y1="45376" x2="29091" y2="45376"/>
                        <a14:backgroundMark x1="16182" y1="29247" x2="16182" y2="29247"/>
                        <a14:backgroundMark x1="12909" y1="29892" x2="12909" y2="29892"/>
                        <a14:backgroundMark x1="13455" y1="30108" x2="13455" y2="30108"/>
                        <a14:backgroundMark x1="19273" y1="29677" x2="19273" y2="29677"/>
                        <a14:backgroundMark x1="22000" y1="28817" x2="22000" y2="28817"/>
                        <a14:backgroundMark x1="21273" y1="28602" x2="21273" y2="28602"/>
                        <a14:backgroundMark x1="20545" y1="28172" x2="20545" y2="28172"/>
                        <a14:backgroundMark x1="17091" y1="29892" x2="17091" y2="29892"/>
                        <a14:backgroundMark x1="15455" y1="28602" x2="15455" y2="28602"/>
                        <a14:backgroundMark x1="14727" y1="29462" x2="14727" y2="29462"/>
                        <a14:backgroundMark x1="14545" y1="29892" x2="14545" y2="29892"/>
                        <a14:backgroundMark x1="13818" y1="29462" x2="13818" y2="29462"/>
                        <a14:backgroundMark x1="20909" y1="27957" x2="20909" y2="27957"/>
                        <a14:backgroundMark x1="14182" y1="29462" x2="14182" y2="29462"/>
                        <a14:backgroundMark x1="8182" y1="9032" x2="8727" y2="25161"/>
                        <a14:backgroundMark x1="8727" y1="25161" x2="17455" y2="29892"/>
                        <a14:backgroundMark x1="17455" y1="29892" x2="24545" y2="26667"/>
                        <a14:backgroundMark x1="24545" y1="26667" x2="26182" y2="15269"/>
                        <a14:backgroundMark x1="26182" y1="15269" x2="15091" y2="9462"/>
                        <a14:backgroundMark x1="15091" y1="9462" x2="8909" y2="8817"/>
                        <a14:backgroundMark x1="50000" y1="86667" x2="50000" y2="86667"/>
                        <a14:backgroundMark x1="42727" y1="85161" x2="42727" y2="85161"/>
                        <a14:backgroundMark x1="38909" y1="73548" x2="38909" y2="73548"/>
                        <a14:backgroundMark x1="47273" y1="75699" x2="47273" y2="75699"/>
                        <a14:backgroundMark x1="66545" y1="27312" x2="66545" y2="27312"/>
                      </a14:backgroundRemoval>
                    </a14:imgEffect>
                  </a14:imgLayer>
                </a14:imgProps>
              </a:ext>
              <a:ext uri="{28A0092B-C50C-407E-A947-70E740481C1C}">
                <a14:useLocalDpi xmlns:a14="http://schemas.microsoft.com/office/drawing/2010/main" val="0"/>
              </a:ext>
            </a:extLst>
          </a:blip>
          <a:stretch>
            <a:fillRect/>
          </a:stretch>
        </p:blipFill>
        <p:spPr bwMode="auto">
          <a:xfrm>
            <a:off x="1415961" y="-152400"/>
            <a:ext cx="7226477" cy="6109660"/>
          </a:xfrm>
          <a:prstGeom prst="rect">
            <a:avLst/>
          </a:prstGeom>
          <a:noFill/>
        </p:spPr>
      </p:pic>
      <p:sp>
        <p:nvSpPr>
          <p:cNvPr id="2" name="object 2"/>
          <p:cNvSpPr txBox="1"/>
          <p:nvPr/>
        </p:nvSpPr>
        <p:spPr>
          <a:xfrm>
            <a:off x="-5628" y="4765216"/>
            <a:ext cx="10058400" cy="3461909"/>
          </a:xfrm>
          <a:prstGeom prst="rect">
            <a:avLst/>
          </a:prstGeom>
        </p:spPr>
        <p:txBody>
          <a:bodyPr vert="horz" lIns="91440" tIns="45720" rIns="91440" bIns="45720" rtlCol="0" anchor="ctr">
            <a:normAutofit/>
          </a:bodyPr>
          <a:lstStyle/>
          <a:p>
            <a:pPr marR="160020" algn="ctr" rtl="0">
              <a:lnSpc>
                <a:spcPct val="90000"/>
              </a:lnSpc>
              <a:spcBef>
                <a:spcPts val="550"/>
              </a:spcBef>
              <a:tabLst>
                <a:tab pos="6778625" algn="l"/>
              </a:tabLst>
            </a:pPr>
            <a:endParaRPr lang="en-US" sz="44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R="160020" algn="ctr" rtl="0">
              <a:lnSpc>
                <a:spcPct val="90000"/>
              </a:lnSpc>
              <a:spcBef>
                <a:spcPts val="550"/>
              </a:spcBef>
              <a:tabLst>
                <a:tab pos="6778625" algn="l"/>
              </a:tabLst>
            </a:pPr>
            <a:r>
              <a:rPr lang="en-US" sz="4400" kern="1200" dirty="0">
                <a:solidFill>
                  <a:schemeClr val="bg1"/>
                </a:solidFill>
                <a:latin typeface="Tahoma" panose="020B0604030504040204" pitchFamily="34" charset="0"/>
                <a:ea typeface="Tahoma" panose="020B0604030504040204" pitchFamily="34" charset="0"/>
                <a:cs typeface="Tahoma" panose="020B0604030504040204" pitchFamily="34" charset="0"/>
              </a:rPr>
              <a:t>Questions?</a:t>
            </a:r>
          </a:p>
          <a:p>
            <a:pPr marR="160020" algn="ctr" rtl="0">
              <a:lnSpc>
                <a:spcPct val="90000"/>
              </a:lnSpc>
              <a:spcBef>
                <a:spcPts val="550"/>
              </a:spcBef>
              <a:tabLst>
                <a:tab pos="6778625" algn="l"/>
              </a:tabLst>
            </a:pPr>
            <a:endParaRPr lang="en-US"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14300" marR="0" lvl="0" algn="ctr" rtl="0">
              <a:lnSpc>
                <a:spcPct val="90000"/>
              </a:lnSpc>
              <a:spcBef>
                <a:spcPts val="0"/>
              </a:spcBef>
              <a:spcAft>
                <a:spcPts val="0"/>
              </a:spcAft>
            </a:pPr>
            <a:r>
              <a:rPr lang="en-US"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Mike Baltrotsky:  Region 20 RPC Chair @ </a:t>
            </a:r>
          </a:p>
          <a:p>
            <a:pPr marL="114300" marR="0" lvl="0" algn="ctr" rtl="0">
              <a:lnSpc>
                <a:spcPct val="90000"/>
              </a:lnSpc>
              <a:spcBef>
                <a:spcPts val="0"/>
              </a:spcBef>
              <a:spcAft>
                <a:spcPts val="0"/>
              </a:spcAft>
            </a:pPr>
            <a:endParaRPr lang="en-US" sz="1400" u="sng" kern="1200"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endParaRPr>
          </a:p>
          <a:p>
            <a:pPr marL="114300" marR="0" lvl="0" algn="ctr" rtl="0">
              <a:lnSpc>
                <a:spcPct val="90000"/>
              </a:lnSpc>
              <a:spcBef>
                <a:spcPts val="0"/>
              </a:spcBef>
              <a:spcAft>
                <a:spcPts val="0"/>
              </a:spcAft>
            </a:pPr>
            <a:r>
              <a:rPr lang="en-US" sz="1200" u="sng" kern="1200"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michael.baltrotsky@montgomerycountymd.gov</a:t>
            </a:r>
            <a:endParaRPr lang="en-US" sz="1200" u="sng"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114300" marR="0" lvl="0" algn="ctr" rtl="0">
              <a:lnSpc>
                <a:spcPct val="90000"/>
              </a:lnSpc>
              <a:spcBef>
                <a:spcPts val="0"/>
              </a:spcBef>
              <a:spcAft>
                <a:spcPts val="0"/>
              </a:spcAft>
            </a:pPr>
            <a:r>
              <a:rPr lang="en-US" sz="1200" u="sng" kern="1200"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michael.baltrotsky@mcfrs.org</a:t>
            </a:r>
            <a:endParaRPr lang="en-US" sz="1200" u="sng"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114300" marR="0" lvl="0" algn="ctr" rtl="0">
              <a:lnSpc>
                <a:spcPct val="90000"/>
              </a:lnSpc>
              <a:spcBef>
                <a:spcPts val="0"/>
              </a:spcBef>
              <a:spcAft>
                <a:spcPts val="0"/>
              </a:spcAft>
            </a:pPr>
            <a:r>
              <a:rPr lang="en-US" sz="1200" u="sng" kern="1200" dirty="0">
                <a:solidFill>
                  <a:schemeClr val="bg1"/>
                </a:solidFill>
                <a:latin typeface="Tahoma" panose="020B0604030504040204" pitchFamily="34" charset="0"/>
                <a:ea typeface="Tahoma" panose="020B0604030504040204" pitchFamily="34" charset="0"/>
                <a:cs typeface="Tahoma" panose="020B0604030504040204" pitchFamily="34" charset="0"/>
              </a:rPr>
              <a:t>michael.Baltrotsky@ncrcig.org</a:t>
            </a:r>
            <a:endParaRPr lang="en-US" sz="1200" u="sng"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114300" marR="0" lvl="0" algn="ctr" rtl="0">
              <a:lnSpc>
                <a:spcPct val="90000"/>
              </a:lnSpc>
              <a:spcBef>
                <a:spcPts val="0"/>
              </a:spcBef>
              <a:spcAft>
                <a:spcPts val="0"/>
              </a:spcAft>
            </a:pPr>
            <a:r>
              <a:rPr lang="en-US" sz="1200" u="sng" kern="1200" dirty="0">
                <a:solidFill>
                  <a:schemeClr val="bg1"/>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chair@rpc20.org</a:t>
            </a:r>
            <a:endParaRPr lang="en-US" sz="1200" u="sng"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marR="0" lvl="0" indent="-228600" algn="l" rtl="0">
              <a:lnSpc>
                <a:spcPct val="90000"/>
              </a:lnSpc>
              <a:spcBef>
                <a:spcPts val="0"/>
              </a:spcBef>
              <a:spcAft>
                <a:spcPts val="0"/>
              </a:spcAft>
              <a:buFont typeface="Arial" panose="020B0604020202020204" pitchFamily="34" charset="0"/>
              <a:buChar char="•"/>
            </a:pPr>
            <a:endParaRPr lang="en-US" kern="1200" dirty="0">
              <a:solidFill>
                <a:schemeClr val="tx1"/>
              </a:solidFill>
              <a:effectLst/>
              <a:latin typeface="+mn-lt"/>
              <a:ea typeface="+mn-ea"/>
              <a:cs typeface="+mn-cs"/>
            </a:endParaRPr>
          </a:p>
          <a:p>
            <a:pPr marL="12700" marR="160020" indent="-228600" algn="l" rtl="0">
              <a:lnSpc>
                <a:spcPct val="90000"/>
              </a:lnSpc>
              <a:spcBef>
                <a:spcPts val="550"/>
              </a:spcBef>
              <a:buFont typeface="Arial" panose="020B0604020202020204" pitchFamily="34" charset="0"/>
              <a:buChar char="•"/>
              <a:tabLst>
                <a:tab pos="6778625" algn="l"/>
              </a:tabLst>
            </a:pPr>
            <a:endParaRPr lang="en-US" kern="1200" dirty="0">
              <a:solidFill>
                <a:schemeClr val="tx1"/>
              </a:solidFill>
              <a:latin typeface="+mn-lt"/>
              <a:ea typeface="+mn-ea"/>
              <a:cs typeface="+mn-cs"/>
            </a:endParaRPr>
          </a:p>
        </p:txBody>
      </p:sp>
      <p:pic>
        <p:nvPicPr>
          <p:cNvPr id="4" name="Picture 3" descr="Text&#10;&#10;AI-generated content may be incorrect.">
            <a:extLst>
              <a:ext uri="{FF2B5EF4-FFF2-40B4-BE49-F238E27FC236}">
                <a16:creationId xmlns:a16="http://schemas.microsoft.com/office/drawing/2014/main" id="{B4AA7BEF-59D4-4B36-3245-A5F3798D72A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069" b="89862" l="3687" r="89862">
                        <a14:foregroundMark x1="6452" y1="39631" x2="6452" y2="39631"/>
                        <a14:foregroundMark x1="3687" y1="33180" x2="3687" y2="33180"/>
                        <a14:foregroundMark x1="17972" y1="7834" x2="17972" y2="7834"/>
                        <a14:foregroundMark x1="46083" y1="5069" x2="46083" y2="5069"/>
                      </a14:backgroundRemoval>
                    </a14:imgEffect>
                  </a14:imgLayer>
                </a14:imgProps>
              </a:ext>
              <a:ext uri="{28A0092B-C50C-407E-A947-70E740481C1C}">
                <a14:useLocalDpi xmlns:a14="http://schemas.microsoft.com/office/drawing/2010/main" val="0"/>
              </a:ext>
            </a:extLst>
          </a:blip>
          <a:stretch>
            <a:fillRect/>
          </a:stretch>
        </p:blipFill>
        <p:spPr>
          <a:xfrm>
            <a:off x="1676400" y="107215"/>
            <a:ext cx="2066667" cy="2066667"/>
          </a:xfrm>
          <a:prstGeom prst="rect">
            <a:avLst/>
          </a:prstGeom>
        </p:spPr>
      </p:pic>
      <p:pic>
        <p:nvPicPr>
          <p:cNvPr id="9" name="Picture 8">
            <a:extLst>
              <a:ext uri="{FF2B5EF4-FFF2-40B4-BE49-F238E27FC236}">
                <a16:creationId xmlns:a16="http://schemas.microsoft.com/office/drawing/2014/main" id="{EB111DF5-9844-43CF-366D-F800568DC766}"/>
              </a:ext>
            </a:extLst>
          </p:cNvPr>
          <p:cNvPicPr>
            <a:picLocks noChangeAspect="1"/>
          </p:cNvPicPr>
          <p:nvPr/>
        </p:nvPicPr>
        <p:blipFill>
          <a:blip r:embed="rId9"/>
          <a:stretch>
            <a:fillRect/>
          </a:stretch>
        </p:blipFill>
        <p:spPr>
          <a:xfrm>
            <a:off x="1962183" y="3183013"/>
            <a:ext cx="6136945" cy="43365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804311" y="283063"/>
            <a:ext cx="3622595" cy="1499897"/>
          </a:xfrm>
          <a:prstGeom prst="rect">
            <a:avLst/>
          </a:prstGeom>
        </p:spPr>
        <p:txBody>
          <a:bodyPr vert="horz" lIns="91440" tIns="45720" rIns="91440" bIns="45720" rtlCol="0" anchor="t">
            <a:normAutofit/>
          </a:bodyPr>
          <a:lstStyle/>
          <a:p>
            <a:pPr marL="167005" algn="ctr" rtl="0">
              <a:lnSpc>
                <a:spcPct val="90000"/>
              </a:lnSpc>
              <a:spcBef>
                <a:spcPct val="0"/>
              </a:spcBef>
            </a:pPr>
            <a:r>
              <a:rPr lang="en-US" sz="3000" kern="1200" dirty="0">
                <a:solidFill>
                  <a:schemeClr val="bg1"/>
                </a:solidFill>
                <a:latin typeface="+mj-lt"/>
                <a:cs typeface="+mj-cs"/>
              </a:rPr>
              <a:t>Why</a:t>
            </a:r>
            <a:r>
              <a:rPr lang="en-US" sz="3000" kern="1200" spc="-5" dirty="0">
                <a:solidFill>
                  <a:schemeClr val="bg1"/>
                </a:solidFill>
                <a:latin typeface="+mj-lt"/>
                <a:cs typeface="+mj-cs"/>
              </a:rPr>
              <a:t> </a:t>
            </a:r>
            <a:r>
              <a:rPr lang="en-US" sz="3000" kern="1200" dirty="0">
                <a:solidFill>
                  <a:schemeClr val="bg1"/>
                </a:solidFill>
                <a:latin typeface="+mj-lt"/>
                <a:cs typeface="+mj-cs"/>
              </a:rPr>
              <a:t>a</a:t>
            </a:r>
            <a:r>
              <a:rPr lang="en-US" sz="3000" kern="1200" spc="-5" dirty="0">
                <a:solidFill>
                  <a:schemeClr val="bg1"/>
                </a:solidFill>
                <a:latin typeface="+mj-lt"/>
                <a:cs typeface="+mj-cs"/>
              </a:rPr>
              <a:t> </a:t>
            </a:r>
            <a:r>
              <a:rPr lang="en-US" sz="3000" kern="1200" dirty="0">
                <a:solidFill>
                  <a:schemeClr val="bg1"/>
                </a:solidFill>
                <a:latin typeface="+mj-lt"/>
                <a:cs typeface="+mj-cs"/>
              </a:rPr>
              <a:t>standardized</a:t>
            </a:r>
            <a:r>
              <a:rPr lang="en-US" sz="3000" kern="1200" spc="-5" dirty="0">
                <a:solidFill>
                  <a:schemeClr val="bg1"/>
                </a:solidFill>
                <a:latin typeface="+mj-lt"/>
                <a:cs typeface="+mj-cs"/>
              </a:rPr>
              <a:t> </a:t>
            </a:r>
            <a:r>
              <a:rPr lang="en-US" sz="3000" kern="1200" dirty="0">
                <a:solidFill>
                  <a:schemeClr val="bg1"/>
                </a:solidFill>
                <a:latin typeface="+mj-lt"/>
                <a:cs typeface="+mj-cs"/>
              </a:rPr>
              <a:t>interoperability</a:t>
            </a:r>
            <a:r>
              <a:rPr lang="en-US" sz="3000" kern="1200" spc="-5" dirty="0">
                <a:solidFill>
                  <a:schemeClr val="bg1"/>
                </a:solidFill>
                <a:latin typeface="+mj-lt"/>
                <a:cs typeface="+mj-cs"/>
              </a:rPr>
              <a:t> </a:t>
            </a:r>
            <a:r>
              <a:rPr lang="en-US" sz="3000" kern="1200" spc="-10" dirty="0">
                <a:solidFill>
                  <a:schemeClr val="bg1"/>
                </a:solidFill>
                <a:latin typeface="+mj-lt"/>
                <a:cs typeface="+mj-cs"/>
              </a:rPr>
              <a:t>template</a:t>
            </a:r>
          </a:p>
        </p:txBody>
      </p:sp>
      <p:grpSp>
        <p:nvGrpSpPr>
          <p:cNvPr id="1040" name="Group 1039">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1178" y="0"/>
            <a:ext cx="721642" cy="7771782"/>
            <a:chOff x="5395368" y="0"/>
            <a:chExt cx="874718" cy="6857455"/>
          </a:xfrm>
        </p:grpSpPr>
        <p:sp>
          <p:nvSpPr>
            <p:cNvPr id="1041" name="Freeform: Shape 1040">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2" name="Freeform: Shape 1041">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5" name="object 3">
            <a:extLst>
              <a:ext uri="{FF2B5EF4-FFF2-40B4-BE49-F238E27FC236}">
                <a16:creationId xmlns:a16="http://schemas.microsoft.com/office/drawing/2014/main" id="{CCDCDB44-CD91-EAB6-782C-9C9535FBCC60}"/>
              </a:ext>
            </a:extLst>
          </p:cNvPr>
          <p:cNvGraphicFramePr/>
          <p:nvPr>
            <p:extLst>
              <p:ext uri="{D42A27DB-BD31-4B8C-83A1-F6EECF244321}">
                <p14:modId xmlns:p14="http://schemas.microsoft.com/office/powerpoint/2010/main" val="1361734469"/>
              </p:ext>
            </p:extLst>
          </p:nvPr>
        </p:nvGraphicFramePr>
        <p:xfrm>
          <a:off x="5351442" y="1033011"/>
          <a:ext cx="4495800" cy="655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Delusional Control">
            <a:extLst>
              <a:ext uri="{FF2B5EF4-FFF2-40B4-BE49-F238E27FC236}">
                <a16:creationId xmlns:a16="http://schemas.microsoft.com/office/drawing/2014/main" id="{20493662-530D-E233-5967-09319D7B569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backgroundMark x1="79818" y1="29892" x2="79818" y2="29892"/>
                        <a14:backgroundMark x1="72182" y1="27742" x2="72182" y2="27742"/>
                        <a14:backgroundMark x1="68182" y1="15269" x2="83818" y2="33548"/>
                        <a14:backgroundMark x1="67636" y1="32258" x2="80727" y2="37204"/>
                        <a14:backgroundMark x1="80727" y1="37204" x2="81273" y2="37204"/>
                      </a14:backgroundRemoval>
                    </a14:imgEffect>
                  </a14:imgLayer>
                </a14:imgProps>
              </a:ext>
              <a:ext uri="{28A0092B-C50C-407E-A947-70E740481C1C}">
                <a14:useLocalDpi xmlns:a14="http://schemas.microsoft.com/office/drawing/2010/main" val="0"/>
              </a:ext>
            </a:extLst>
          </a:blip>
          <a:srcRect/>
          <a:stretch>
            <a:fillRect/>
          </a:stretch>
        </p:blipFill>
        <p:spPr bwMode="auto">
          <a:xfrm>
            <a:off x="-986266" y="685800"/>
            <a:ext cx="6579419"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09600" y="457201"/>
            <a:ext cx="8229600" cy="381000"/>
          </a:xfrm>
          <a:prstGeom prst="rect">
            <a:avLst/>
          </a:prstGeom>
        </p:spPr>
        <p:txBody>
          <a:bodyPr vert="horz" lIns="91440" tIns="45720" rIns="91440" bIns="45720" rtlCol="0" anchor="t">
            <a:noAutofit/>
          </a:bodyPr>
          <a:lstStyle/>
          <a:p>
            <a:pPr marL="2943860" marR="5080" indent="-2931795" algn="ctr" rtl="0">
              <a:lnSpc>
                <a:spcPct val="90000"/>
              </a:lnSpc>
              <a:spcBef>
                <a:spcPct val="0"/>
              </a:spcBef>
            </a:pPr>
            <a:r>
              <a:rPr lang="en-US" sz="2400" b="1" kern="1200" dirty="0">
                <a:solidFill>
                  <a:schemeClr val="bg1"/>
                </a:solidFill>
                <a:latin typeface="+mj-lt"/>
                <a:ea typeface="+mj-ea"/>
                <a:cs typeface="+mj-cs"/>
              </a:rPr>
              <a:t>Why</a:t>
            </a:r>
            <a:r>
              <a:rPr lang="en-US" sz="2400" b="1" kern="1200" spc="-5" dirty="0">
                <a:solidFill>
                  <a:schemeClr val="bg1"/>
                </a:solidFill>
                <a:latin typeface="+mj-lt"/>
                <a:ea typeface="+mj-ea"/>
                <a:cs typeface="+mj-cs"/>
              </a:rPr>
              <a:t> </a:t>
            </a:r>
            <a:r>
              <a:rPr lang="en-US" sz="2400" b="1" kern="1200" dirty="0">
                <a:solidFill>
                  <a:schemeClr val="bg1"/>
                </a:solidFill>
                <a:latin typeface="+mj-lt"/>
                <a:ea typeface="+mj-ea"/>
                <a:cs typeface="+mj-cs"/>
              </a:rPr>
              <a:t>follow</a:t>
            </a:r>
            <a:r>
              <a:rPr lang="en-US" sz="2400" b="1" kern="1200" spc="-5" dirty="0">
                <a:solidFill>
                  <a:schemeClr val="bg1"/>
                </a:solidFill>
                <a:latin typeface="+mj-lt"/>
                <a:ea typeface="+mj-ea"/>
                <a:cs typeface="+mj-cs"/>
              </a:rPr>
              <a:t> </a:t>
            </a:r>
            <a:r>
              <a:rPr lang="en-US" sz="2400" b="1" kern="1200" dirty="0">
                <a:solidFill>
                  <a:schemeClr val="bg1"/>
                </a:solidFill>
                <a:latin typeface="+mj-lt"/>
                <a:ea typeface="+mj-ea"/>
                <a:cs typeface="+mj-cs"/>
              </a:rPr>
              <a:t>nationwide</a:t>
            </a:r>
            <a:r>
              <a:rPr lang="en-US" sz="2400" b="1" kern="1200" spc="-5" dirty="0">
                <a:solidFill>
                  <a:schemeClr val="bg1"/>
                </a:solidFill>
                <a:latin typeface="+mj-lt"/>
                <a:ea typeface="+mj-ea"/>
                <a:cs typeface="+mj-cs"/>
              </a:rPr>
              <a:t> </a:t>
            </a:r>
            <a:r>
              <a:rPr lang="en-US" sz="2400" b="1" kern="1200" dirty="0">
                <a:solidFill>
                  <a:schemeClr val="bg1"/>
                </a:solidFill>
                <a:latin typeface="+mj-lt"/>
                <a:ea typeface="+mj-ea"/>
                <a:cs typeface="+mj-cs"/>
              </a:rPr>
              <a:t>standards</a:t>
            </a:r>
            <a:r>
              <a:rPr lang="en-US" sz="2400" b="1" kern="1200" spc="-5" dirty="0">
                <a:solidFill>
                  <a:schemeClr val="bg1"/>
                </a:solidFill>
                <a:latin typeface="+mj-lt"/>
                <a:ea typeface="+mj-ea"/>
                <a:cs typeface="+mj-cs"/>
              </a:rPr>
              <a:t> </a:t>
            </a:r>
            <a:r>
              <a:rPr lang="en-US" sz="2400" b="1" kern="1200" dirty="0">
                <a:solidFill>
                  <a:schemeClr val="bg1"/>
                </a:solidFill>
                <a:latin typeface="+mj-lt"/>
                <a:ea typeface="+mj-ea"/>
                <a:cs typeface="+mj-cs"/>
              </a:rPr>
              <a:t>and</a:t>
            </a:r>
            <a:r>
              <a:rPr lang="en-US" sz="2400" b="1" kern="1200" spc="-5" dirty="0">
                <a:solidFill>
                  <a:schemeClr val="bg1"/>
                </a:solidFill>
                <a:latin typeface="+mj-lt"/>
                <a:ea typeface="+mj-ea"/>
                <a:cs typeface="+mj-cs"/>
              </a:rPr>
              <a:t> </a:t>
            </a:r>
            <a:r>
              <a:rPr lang="en-US" sz="2400" b="1" kern="1200" spc="-25" dirty="0">
                <a:solidFill>
                  <a:schemeClr val="bg1"/>
                </a:solidFill>
                <a:latin typeface="+mj-lt"/>
                <a:ea typeface="+mj-ea"/>
                <a:cs typeface="+mj-cs"/>
              </a:rPr>
              <a:t>add </a:t>
            </a:r>
            <a:r>
              <a:rPr lang="en-US" sz="2400" b="1" kern="1200" dirty="0">
                <a:solidFill>
                  <a:schemeClr val="bg1"/>
                </a:solidFill>
                <a:latin typeface="+mj-lt"/>
                <a:ea typeface="+mj-ea"/>
                <a:cs typeface="+mj-cs"/>
              </a:rPr>
              <a:t>new</a:t>
            </a:r>
            <a:r>
              <a:rPr lang="en-US" sz="2400" b="1" kern="1200" spc="-10" dirty="0">
                <a:solidFill>
                  <a:schemeClr val="bg1"/>
                </a:solidFill>
                <a:latin typeface="+mj-lt"/>
                <a:ea typeface="+mj-ea"/>
                <a:cs typeface="+mj-cs"/>
              </a:rPr>
              <a:t> zones</a:t>
            </a:r>
          </a:p>
        </p:txBody>
      </p:sp>
      <p:sp>
        <p:nvSpPr>
          <p:cNvPr id="3" name="object 3"/>
          <p:cNvSpPr txBox="1"/>
          <p:nvPr/>
        </p:nvSpPr>
        <p:spPr>
          <a:xfrm>
            <a:off x="691515" y="1530944"/>
            <a:ext cx="3622594" cy="4816516"/>
          </a:xfrm>
          <a:prstGeom prst="rect">
            <a:avLst/>
          </a:prstGeom>
        </p:spPr>
        <p:txBody>
          <a:bodyPr vert="horz" lIns="91440" tIns="45720" rIns="91440" bIns="45720" rtlCol="0">
            <a:normAutofit fontScale="92500" lnSpcReduction="20000"/>
          </a:bodyPr>
          <a:lstStyle/>
          <a:p>
            <a:pPr marL="201295" marR="379730" indent="-228600" algn="l" rtl="0">
              <a:lnSpc>
                <a:spcPct val="90000"/>
              </a:lnSpc>
              <a:spcBef>
                <a:spcPts val="635"/>
              </a:spcBef>
              <a:buFont typeface="Arial" panose="020B0604020202020204" pitchFamily="34" charset="0"/>
              <a:buChar char="•"/>
              <a:tabLst>
                <a:tab pos="201295" algn="l"/>
              </a:tabLst>
            </a:pPr>
            <a:r>
              <a:rPr lang="en-US" kern="1200" dirty="0">
                <a:solidFill>
                  <a:schemeClr val="bg1">
                    <a:alpha val="80000"/>
                  </a:schemeClr>
                </a:solidFill>
                <a:latin typeface="+mn-lt"/>
                <a:ea typeface="+mn-ea"/>
                <a:cs typeface="+mn-cs"/>
              </a:rPr>
              <a:t>The</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template</a:t>
            </a:r>
            <a:r>
              <a:rPr lang="en-US" kern="1200" spc="-2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adds</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many</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zones</a:t>
            </a:r>
            <a:r>
              <a:rPr lang="en-US" kern="1200" spc="-2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radios;</a:t>
            </a:r>
            <a:r>
              <a:rPr lang="en-US" kern="1200" spc="-10"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are </a:t>
            </a:r>
            <a:r>
              <a:rPr lang="en-US" kern="1200" dirty="0">
                <a:solidFill>
                  <a:schemeClr val="bg1">
                    <a:alpha val="80000"/>
                  </a:schemeClr>
                </a:solidFill>
                <a:latin typeface="+mn-lt"/>
                <a:ea typeface="+mn-ea"/>
                <a:cs typeface="+mn-cs"/>
              </a:rPr>
              <a:t>they</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necessary</a:t>
            </a:r>
            <a:r>
              <a:rPr lang="en-US" kern="1200" spc="-10" dirty="0">
                <a:solidFill>
                  <a:schemeClr val="bg1">
                    <a:alpha val="80000"/>
                  </a:schemeClr>
                </a:solidFill>
                <a:latin typeface="+mn-lt"/>
                <a:ea typeface="+mn-ea"/>
                <a:cs typeface="+mn-cs"/>
              </a:rPr>
              <a:t>?</a:t>
            </a:r>
            <a:endParaRPr lang="en-US" kern="1200" dirty="0">
              <a:solidFill>
                <a:schemeClr val="bg1">
                  <a:alpha val="80000"/>
                </a:schemeClr>
              </a:solidFill>
              <a:latin typeface="+mn-lt"/>
              <a:ea typeface="+mn-ea"/>
              <a:cs typeface="+mn-cs"/>
            </a:endParaRPr>
          </a:p>
          <a:p>
            <a:pPr marL="201295" marR="223520" indent="-228600" algn="l" rtl="0">
              <a:lnSpc>
                <a:spcPct val="90000"/>
              </a:lnSpc>
              <a:spcBef>
                <a:spcPts val="835"/>
              </a:spcBef>
              <a:buFont typeface="Arial" panose="020B0604020202020204" pitchFamily="34" charset="0"/>
              <a:buChar char="•"/>
              <a:tabLst>
                <a:tab pos="201295" algn="l"/>
              </a:tabLst>
            </a:pPr>
            <a:endParaRPr lang="en-US" kern="1200" spc="-30" dirty="0">
              <a:solidFill>
                <a:schemeClr val="bg1">
                  <a:alpha val="80000"/>
                </a:schemeClr>
              </a:solidFill>
              <a:latin typeface="+mn-lt"/>
              <a:ea typeface="+mn-ea"/>
              <a:cs typeface="+mn-cs"/>
            </a:endParaRPr>
          </a:p>
          <a:p>
            <a:pPr marL="201295" marR="223520" indent="-228600" algn="l" rtl="0">
              <a:lnSpc>
                <a:spcPct val="90000"/>
              </a:lnSpc>
              <a:spcBef>
                <a:spcPts val="835"/>
              </a:spcBef>
              <a:buFont typeface="Arial" panose="020B0604020202020204" pitchFamily="34" charset="0"/>
              <a:buChar char="•"/>
              <a:tabLst>
                <a:tab pos="201295" algn="l"/>
              </a:tabLst>
            </a:pPr>
            <a:r>
              <a:rPr lang="en-US" kern="1200" spc="-30" dirty="0">
                <a:solidFill>
                  <a:schemeClr val="bg1">
                    <a:alpha val="80000"/>
                  </a:schemeClr>
                </a:solidFill>
                <a:latin typeface="+mn-lt"/>
                <a:ea typeface="+mn-ea"/>
                <a:cs typeface="+mn-cs"/>
              </a:rPr>
              <a:t>Today’s</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public</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safety</a:t>
            </a:r>
            <a:r>
              <a:rPr lang="en-US" kern="1200" spc="-4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world</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faces</a:t>
            </a:r>
            <a:r>
              <a:rPr lang="en-US" kern="1200" spc="-30" dirty="0">
                <a:solidFill>
                  <a:schemeClr val="bg1">
                    <a:alpha val="80000"/>
                  </a:schemeClr>
                </a:solidFill>
                <a:latin typeface="+mn-lt"/>
                <a:ea typeface="+mn-ea"/>
                <a:cs typeface="+mn-cs"/>
              </a:rPr>
              <a:t> </a:t>
            </a:r>
            <a:r>
              <a:rPr lang="en-US" kern="1200" spc="-20" dirty="0">
                <a:solidFill>
                  <a:schemeClr val="bg1">
                    <a:alpha val="80000"/>
                  </a:schemeClr>
                </a:solidFill>
                <a:latin typeface="+mn-lt"/>
                <a:ea typeface="+mn-ea"/>
                <a:cs typeface="+mn-cs"/>
              </a:rPr>
              <a:t>many </a:t>
            </a:r>
            <a:r>
              <a:rPr lang="en-US" kern="1200" dirty="0">
                <a:solidFill>
                  <a:schemeClr val="bg1">
                    <a:alpha val="80000"/>
                  </a:schemeClr>
                </a:solidFill>
                <a:latin typeface="+mn-lt"/>
                <a:ea typeface="+mn-ea"/>
                <a:cs typeface="+mn-cs"/>
              </a:rPr>
              <a:t>dramatic</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challenges,</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and</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first</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responders</a:t>
            </a:r>
            <a:r>
              <a:rPr lang="en-US" kern="1200" spc="-20"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may </a:t>
            </a:r>
            <a:r>
              <a:rPr lang="en-US" kern="1200" dirty="0">
                <a:solidFill>
                  <a:schemeClr val="bg1">
                    <a:alpha val="80000"/>
                  </a:schemeClr>
                </a:solidFill>
                <a:latin typeface="+mn-lt"/>
                <a:ea typeface="+mn-ea"/>
                <a:cs typeface="+mn-cs"/>
              </a:rPr>
              <a:t>be</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required</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relocate</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new</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areas</a:t>
            </a:r>
            <a:r>
              <a:rPr lang="en-US" kern="1200" spc="-5"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of </a:t>
            </a:r>
            <a:r>
              <a:rPr lang="en-US" kern="1200" spc="-10" dirty="0">
                <a:solidFill>
                  <a:schemeClr val="bg1">
                    <a:alpha val="80000"/>
                  </a:schemeClr>
                </a:solidFill>
                <a:latin typeface="+mn-lt"/>
                <a:ea typeface="+mn-ea"/>
                <a:cs typeface="+mn-cs"/>
              </a:rPr>
              <a:t>operation.</a:t>
            </a:r>
            <a:endParaRPr lang="en-US" kern="1200" dirty="0">
              <a:solidFill>
                <a:schemeClr val="bg1">
                  <a:alpha val="80000"/>
                </a:schemeClr>
              </a:solidFill>
              <a:latin typeface="+mn-lt"/>
              <a:ea typeface="+mn-ea"/>
              <a:cs typeface="+mn-cs"/>
            </a:endParaRPr>
          </a:p>
          <a:p>
            <a:pPr marL="201295" marR="5080" indent="-228600" algn="l" rtl="0">
              <a:lnSpc>
                <a:spcPct val="90000"/>
              </a:lnSpc>
              <a:spcBef>
                <a:spcPts val="825"/>
              </a:spcBef>
              <a:buFont typeface="Arial" panose="020B0604020202020204" pitchFamily="34" charset="0"/>
              <a:buChar char="•"/>
              <a:tabLst>
                <a:tab pos="201295" algn="l"/>
              </a:tabLst>
            </a:pPr>
            <a:endParaRPr lang="en-US" kern="1200" dirty="0">
              <a:solidFill>
                <a:schemeClr val="bg1">
                  <a:alpha val="80000"/>
                </a:schemeClr>
              </a:solidFill>
              <a:latin typeface="+mn-lt"/>
              <a:ea typeface="+mn-ea"/>
              <a:cs typeface="+mn-cs"/>
            </a:endParaRPr>
          </a:p>
          <a:p>
            <a:pPr marL="201295" marR="5080" indent="-228600" algn="l" rtl="0">
              <a:lnSpc>
                <a:spcPct val="90000"/>
              </a:lnSpc>
              <a:spcBef>
                <a:spcPts val="825"/>
              </a:spcBef>
              <a:buFont typeface="Arial" panose="020B0604020202020204" pitchFamily="34" charset="0"/>
              <a:buChar char="•"/>
              <a:tabLst>
                <a:tab pos="201295" algn="l"/>
              </a:tabLst>
            </a:pPr>
            <a:r>
              <a:rPr lang="en-US" kern="1200" dirty="0">
                <a:solidFill>
                  <a:schemeClr val="bg1">
                    <a:alpha val="80000"/>
                  </a:schemeClr>
                </a:solidFill>
                <a:latin typeface="+mn-lt"/>
                <a:ea typeface="+mn-ea"/>
                <a:cs typeface="+mn-cs"/>
              </a:rPr>
              <a:t>Having</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these</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zones</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in</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your radios</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prepares</a:t>
            </a:r>
            <a:r>
              <a:rPr lang="en-US" kern="1200" spc="-15"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first </a:t>
            </a:r>
            <a:r>
              <a:rPr lang="en-US" kern="1200" dirty="0">
                <a:solidFill>
                  <a:schemeClr val="bg1">
                    <a:alpha val="80000"/>
                  </a:schemeClr>
                </a:solidFill>
                <a:latin typeface="+mn-lt"/>
                <a:ea typeface="+mn-ea"/>
                <a:cs typeface="+mn-cs"/>
              </a:rPr>
              <a:t>responders</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 meet</a:t>
            </a:r>
            <a:r>
              <a:rPr lang="en-US" kern="1200" spc="-1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unknown</a:t>
            </a:r>
            <a:r>
              <a:rPr lang="en-US" kern="1200" spc="-15"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communications challenges.</a:t>
            </a:r>
            <a:endParaRPr lang="en-US" kern="1200" dirty="0">
              <a:solidFill>
                <a:schemeClr val="bg1">
                  <a:alpha val="80000"/>
                </a:schemeClr>
              </a:solidFill>
              <a:latin typeface="+mn-lt"/>
              <a:ea typeface="+mn-ea"/>
              <a:cs typeface="+mn-cs"/>
            </a:endParaRPr>
          </a:p>
          <a:p>
            <a:pPr marL="201295" marR="621030" indent="-228600" algn="l" rtl="0">
              <a:lnSpc>
                <a:spcPct val="90000"/>
              </a:lnSpc>
              <a:spcBef>
                <a:spcPts val="810"/>
              </a:spcBef>
              <a:buFont typeface="Arial" panose="020B0604020202020204" pitchFamily="34" charset="0"/>
              <a:buChar char="•"/>
              <a:tabLst>
                <a:tab pos="201295" algn="l"/>
              </a:tabLst>
            </a:pPr>
            <a:endParaRPr lang="en-US" kern="1200" dirty="0">
              <a:solidFill>
                <a:schemeClr val="bg1">
                  <a:alpha val="80000"/>
                </a:schemeClr>
              </a:solidFill>
              <a:latin typeface="+mn-lt"/>
              <a:ea typeface="+mn-ea"/>
              <a:cs typeface="+mn-cs"/>
            </a:endParaRPr>
          </a:p>
          <a:p>
            <a:pPr marL="201295" marR="621030" indent="-228600" algn="l" rtl="0">
              <a:lnSpc>
                <a:spcPct val="90000"/>
              </a:lnSpc>
              <a:spcBef>
                <a:spcPts val="810"/>
              </a:spcBef>
              <a:buFont typeface="Arial" panose="020B0604020202020204" pitchFamily="34" charset="0"/>
              <a:buChar char="•"/>
              <a:tabLst>
                <a:tab pos="201295" algn="l"/>
              </a:tabLst>
            </a:pPr>
            <a:r>
              <a:rPr lang="en-US" kern="1200" dirty="0">
                <a:solidFill>
                  <a:schemeClr val="bg1">
                    <a:alpha val="80000"/>
                  </a:schemeClr>
                </a:solidFill>
                <a:latin typeface="+mn-lt"/>
                <a:ea typeface="+mn-ea"/>
                <a:cs typeface="+mn-cs"/>
              </a:rPr>
              <a:t>If</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deployed</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a:t>
            </a:r>
            <a:r>
              <a:rPr lang="en-US" kern="1200" spc="-2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new</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areas,</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radios</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are</a:t>
            </a:r>
            <a:r>
              <a:rPr lang="en-US" kern="1200" spc="-5" dirty="0">
                <a:solidFill>
                  <a:schemeClr val="bg1">
                    <a:alpha val="80000"/>
                  </a:schemeClr>
                </a:solidFill>
                <a:latin typeface="+mn-lt"/>
                <a:ea typeface="+mn-ea"/>
                <a:cs typeface="+mn-cs"/>
              </a:rPr>
              <a:t> </a:t>
            </a:r>
            <a:r>
              <a:rPr lang="en-US" kern="1200" spc="-20" dirty="0">
                <a:solidFill>
                  <a:schemeClr val="bg1">
                    <a:alpha val="80000"/>
                  </a:schemeClr>
                </a:solidFill>
                <a:latin typeface="+mn-lt"/>
                <a:ea typeface="+mn-ea"/>
                <a:cs typeface="+mn-cs"/>
              </a:rPr>
              <a:t>pre- </a:t>
            </a:r>
            <a:r>
              <a:rPr lang="en-US" kern="1200" dirty="0">
                <a:solidFill>
                  <a:schemeClr val="bg1">
                    <a:alpha val="80000"/>
                  </a:schemeClr>
                </a:solidFill>
                <a:latin typeface="+mn-lt"/>
                <a:ea typeface="+mn-ea"/>
                <a:cs typeface="+mn-cs"/>
              </a:rPr>
              <a:t>programmed</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communicate</a:t>
            </a:r>
            <a:r>
              <a:rPr lang="en-US" kern="1200" spc="-2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and</a:t>
            </a:r>
            <a:r>
              <a:rPr lang="en-US" kern="1200" spc="-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may</a:t>
            </a:r>
            <a:r>
              <a:rPr lang="en-US" kern="1200" spc="-5"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not </a:t>
            </a:r>
            <a:r>
              <a:rPr lang="en-US" kern="1200" dirty="0">
                <a:solidFill>
                  <a:schemeClr val="bg1">
                    <a:alpha val="80000"/>
                  </a:schemeClr>
                </a:solidFill>
                <a:latin typeface="+mn-lt"/>
                <a:ea typeface="+mn-ea"/>
                <a:cs typeface="+mn-cs"/>
              </a:rPr>
              <a:t>require</a:t>
            </a:r>
            <a:r>
              <a:rPr lang="en-US" kern="1200" spc="-1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on-site reprogramming to meet the interoperable need.</a:t>
            </a:r>
          </a:p>
        </p:txBody>
      </p:sp>
      <p:grpSp>
        <p:nvGrpSpPr>
          <p:cNvPr id="30" name="Group 2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9200" y="953559"/>
            <a:ext cx="4340305" cy="5335272"/>
            <a:chOff x="6096000" y="841376"/>
            <a:chExt cx="5260976" cy="4707593"/>
          </a:xfrm>
          <a:effectLst>
            <a:outerShdw blurRad="381000" dist="152400" dir="5400000" algn="ctr" rotWithShape="0">
              <a:srgbClr val="000000">
                <a:alpha val="10000"/>
              </a:srgbClr>
            </a:outerShdw>
          </a:effectLst>
        </p:grpSpPr>
        <p:grpSp>
          <p:nvGrpSpPr>
            <p:cNvPr id="31" name="Group 3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5" name="Freeform: Shape 3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2" name="Group 3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33" name="Freeform: Shape 3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object 4"/>
          <p:cNvPicPr/>
          <p:nvPr/>
        </p:nvPicPr>
        <p:blipFill>
          <a:blip r:embed="rId3" cstate="print"/>
          <a:srcRect l="28151" r="259"/>
          <a:stretch/>
        </p:blipFill>
        <p:spPr>
          <a:xfrm>
            <a:off x="5417663" y="1218291"/>
            <a:ext cx="3563378" cy="34717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609600"/>
            <a:ext cx="8015351" cy="570669"/>
          </a:xfrm>
          <a:prstGeom prst="rect">
            <a:avLst/>
          </a:prstGeom>
        </p:spPr>
        <p:txBody>
          <a:bodyPr vert="horz" wrap="square" lIns="0" tIns="16510" rIns="0" bIns="0" rtlCol="0">
            <a:spAutoFit/>
          </a:bodyPr>
          <a:lstStyle/>
          <a:p>
            <a:pPr marL="12700">
              <a:lnSpc>
                <a:spcPct val="100000"/>
              </a:lnSpc>
              <a:spcBef>
                <a:spcPts val="130"/>
              </a:spcBef>
            </a:pPr>
            <a:r>
              <a:rPr dirty="0">
                <a:solidFill>
                  <a:schemeClr val="bg1"/>
                </a:solidFill>
                <a:latin typeface="Tahoma" panose="020B0604030504040204" pitchFamily="34" charset="0"/>
                <a:ea typeface="Tahoma" panose="020B0604030504040204" pitchFamily="34" charset="0"/>
                <a:cs typeface="Tahoma" panose="020B0604030504040204" pitchFamily="34" charset="0"/>
              </a:rPr>
              <a:t>Region</a:t>
            </a:r>
            <a:r>
              <a:rPr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20</a:t>
            </a:r>
            <a:r>
              <a:rPr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Interoperability</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Template</a:t>
            </a:r>
          </a:p>
        </p:txBody>
      </p:sp>
      <p:graphicFrame>
        <p:nvGraphicFramePr>
          <p:cNvPr id="3" name="object 3"/>
          <p:cNvGraphicFramePr>
            <a:graphicFrameLocks noGrp="1"/>
          </p:cNvGraphicFramePr>
          <p:nvPr>
            <p:extLst>
              <p:ext uri="{D42A27DB-BD31-4B8C-83A1-F6EECF244321}">
                <p14:modId xmlns:p14="http://schemas.microsoft.com/office/powerpoint/2010/main" val="3966998849"/>
              </p:ext>
            </p:extLst>
          </p:nvPr>
        </p:nvGraphicFramePr>
        <p:xfrm>
          <a:off x="152400" y="1600201"/>
          <a:ext cx="9829802" cy="4302054"/>
        </p:xfrm>
        <a:graphic>
          <a:graphicData uri="http://schemas.openxmlformats.org/drawingml/2006/table">
            <a:tbl>
              <a:tblPr firstRow="1" bandRow="1">
                <a:tableStyleId>{3C2FFA5D-87B4-456A-9821-1D502468CF0F}</a:tableStyleId>
              </a:tblPr>
              <a:tblGrid>
                <a:gridCol w="661665">
                  <a:extLst>
                    <a:ext uri="{9D8B030D-6E8A-4147-A177-3AD203B41FA5}">
                      <a16:colId xmlns:a16="http://schemas.microsoft.com/office/drawing/2014/main" val="20000"/>
                    </a:ext>
                  </a:extLst>
                </a:gridCol>
                <a:gridCol w="572774">
                  <a:extLst>
                    <a:ext uri="{9D8B030D-6E8A-4147-A177-3AD203B41FA5}">
                      <a16:colId xmlns:a16="http://schemas.microsoft.com/office/drawing/2014/main" val="20001"/>
                    </a:ext>
                  </a:extLst>
                </a:gridCol>
                <a:gridCol w="573399">
                  <a:extLst>
                    <a:ext uri="{9D8B030D-6E8A-4147-A177-3AD203B41FA5}">
                      <a16:colId xmlns:a16="http://schemas.microsoft.com/office/drawing/2014/main" val="20002"/>
                    </a:ext>
                  </a:extLst>
                </a:gridCol>
                <a:gridCol w="572774">
                  <a:extLst>
                    <a:ext uri="{9D8B030D-6E8A-4147-A177-3AD203B41FA5}">
                      <a16:colId xmlns:a16="http://schemas.microsoft.com/office/drawing/2014/main" val="20003"/>
                    </a:ext>
                  </a:extLst>
                </a:gridCol>
                <a:gridCol w="573400">
                  <a:extLst>
                    <a:ext uri="{9D8B030D-6E8A-4147-A177-3AD203B41FA5}">
                      <a16:colId xmlns:a16="http://schemas.microsoft.com/office/drawing/2014/main" val="20004"/>
                    </a:ext>
                  </a:extLst>
                </a:gridCol>
                <a:gridCol w="572774">
                  <a:extLst>
                    <a:ext uri="{9D8B030D-6E8A-4147-A177-3AD203B41FA5}">
                      <a16:colId xmlns:a16="http://schemas.microsoft.com/office/drawing/2014/main" val="20005"/>
                    </a:ext>
                  </a:extLst>
                </a:gridCol>
                <a:gridCol w="572774">
                  <a:extLst>
                    <a:ext uri="{9D8B030D-6E8A-4147-A177-3AD203B41FA5}">
                      <a16:colId xmlns:a16="http://schemas.microsoft.com/office/drawing/2014/main" val="20006"/>
                    </a:ext>
                  </a:extLst>
                </a:gridCol>
                <a:gridCol w="573400">
                  <a:extLst>
                    <a:ext uri="{9D8B030D-6E8A-4147-A177-3AD203B41FA5}">
                      <a16:colId xmlns:a16="http://schemas.microsoft.com/office/drawing/2014/main" val="20007"/>
                    </a:ext>
                  </a:extLst>
                </a:gridCol>
                <a:gridCol w="572774">
                  <a:extLst>
                    <a:ext uri="{9D8B030D-6E8A-4147-A177-3AD203B41FA5}">
                      <a16:colId xmlns:a16="http://schemas.microsoft.com/office/drawing/2014/main" val="20008"/>
                    </a:ext>
                  </a:extLst>
                </a:gridCol>
                <a:gridCol w="573400">
                  <a:extLst>
                    <a:ext uri="{9D8B030D-6E8A-4147-A177-3AD203B41FA5}">
                      <a16:colId xmlns:a16="http://schemas.microsoft.com/office/drawing/2014/main" val="20009"/>
                    </a:ext>
                  </a:extLst>
                </a:gridCol>
                <a:gridCol w="572774">
                  <a:extLst>
                    <a:ext uri="{9D8B030D-6E8A-4147-A177-3AD203B41FA5}">
                      <a16:colId xmlns:a16="http://schemas.microsoft.com/office/drawing/2014/main" val="20010"/>
                    </a:ext>
                  </a:extLst>
                </a:gridCol>
                <a:gridCol w="572774">
                  <a:extLst>
                    <a:ext uri="{9D8B030D-6E8A-4147-A177-3AD203B41FA5}">
                      <a16:colId xmlns:a16="http://schemas.microsoft.com/office/drawing/2014/main" val="20011"/>
                    </a:ext>
                  </a:extLst>
                </a:gridCol>
                <a:gridCol w="573399">
                  <a:extLst>
                    <a:ext uri="{9D8B030D-6E8A-4147-A177-3AD203B41FA5}">
                      <a16:colId xmlns:a16="http://schemas.microsoft.com/office/drawing/2014/main" val="20012"/>
                    </a:ext>
                  </a:extLst>
                </a:gridCol>
                <a:gridCol w="572774">
                  <a:extLst>
                    <a:ext uri="{9D8B030D-6E8A-4147-A177-3AD203B41FA5}">
                      <a16:colId xmlns:a16="http://schemas.microsoft.com/office/drawing/2014/main" val="20013"/>
                    </a:ext>
                  </a:extLst>
                </a:gridCol>
                <a:gridCol w="573399">
                  <a:extLst>
                    <a:ext uri="{9D8B030D-6E8A-4147-A177-3AD203B41FA5}">
                      <a16:colId xmlns:a16="http://schemas.microsoft.com/office/drawing/2014/main" val="20014"/>
                    </a:ext>
                  </a:extLst>
                </a:gridCol>
                <a:gridCol w="572774">
                  <a:extLst>
                    <a:ext uri="{9D8B030D-6E8A-4147-A177-3AD203B41FA5}">
                      <a16:colId xmlns:a16="http://schemas.microsoft.com/office/drawing/2014/main" val="20015"/>
                    </a:ext>
                  </a:extLst>
                </a:gridCol>
                <a:gridCol w="572774">
                  <a:extLst>
                    <a:ext uri="{9D8B030D-6E8A-4147-A177-3AD203B41FA5}">
                      <a16:colId xmlns:a16="http://schemas.microsoft.com/office/drawing/2014/main" val="20016"/>
                    </a:ext>
                  </a:extLst>
                </a:gridCol>
              </a:tblGrid>
              <a:tr h="277426">
                <a:tc>
                  <a:txBody>
                    <a:bodyPr/>
                    <a:lstStyle/>
                    <a:p>
                      <a:pPr algn="ctr">
                        <a:lnSpc>
                          <a:spcPct val="100000"/>
                        </a:lnSpc>
                        <a:spcBef>
                          <a:spcPts val="10"/>
                        </a:spcBef>
                      </a:pPr>
                      <a:endParaRPr sz="1000" dirty="0"/>
                    </a:p>
                    <a:p>
                      <a:pPr marL="114935" algn="ctr">
                        <a:lnSpc>
                          <a:spcPts val="850"/>
                        </a:lnSpc>
                        <a:spcBef>
                          <a:spcPts val="5"/>
                        </a:spcBef>
                      </a:pPr>
                      <a:r>
                        <a:rPr sz="750" dirty="0"/>
                        <a:t>Zone</a:t>
                      </a:r>
                      <a:r>
                        <a:rPr sz="750" spc="-40" dirty="0"/>
                        <a:t> </a:t>
                      </a:r>
                      <a:r>
                        <a:rPr sz="750" spc="-20" dirty="0"/>
                        <a:t>Name</a:t>
                      </a:r>
                      <a:endParaRPr sz="750" dirty="0">
                        <a:latin typeface="Calibri"/>
                        <a:cs typeface="Calibri"/>
                      </a:endParaRPr>
                    </a:p>
                  </a:txBody>
                  <a:tcPr marL="0" marR="0" marT="1270" marB="0"/>
                </a:tc>
                <a:tc>
                  <a:txBody>
                    <a:bodyPr/>
                    <a:lstStyle/>
                    <a:p>
                      <a:pPr>
                        <a:lnSpc>
                          <a:spcPct val="100000"/>
                        </a:lnSpc>
                        <a:spcBef>
                          <a:spcPts val="10"/>
                        </a:spcBef>
                      </a:pPr>
                      <a:endParaRPr sz="1000" dirty="0"/>
                    </a:p>
                    <a:p>
                      <a:pPr algn="ctr">
                        <a:lnSpc>
                          <a:spcPts val="850"/>
                        </a:lnSpc>
                        <a:spcBef>
                          <a:spcPts val="5"/>
                        </a:spcBef>
                      </a:pPr>
                      <a:r>
                        <a:rPr sz="750" dirty="0"/>
                        <a:t>Pos</a:t>
                      </a:r>
                      <a:r>
                        <a:rPr sz="750" spc="-35" dirty="0"/>
                        <a:t> </a:t>
                      </a:r>
                      <a:r>
                        <a:rPr sz="750" spc="-50" dirty="0"/>
                        <a:t>1</a:t>
                      </a:r>
                      <a:endParaRPr sz="750" dirty="0">
                        <a:latin typeface="Calibri"/>
                        <a:cs typeface="Calibri"/>
                      </a:endParaRPr>
                    </a:p>
                  </a:txBody>
                  <a:tcPr marL="0" marR="0" marT="1270" marB="0"/>
                </a:tc>
                <a:tc>
                  <a:txBody>
                    <a:bodyPr/>
                    <a:lstStyle/>
                    <a:p>
                      <a:pPr>
                        <a:lnSpc>
                          <a:spcPct val="100000"/>
                        </a:lnSpc>
                        <a:spcBef>
                          <a:spcPts val="10"/>
                        </a:spcBef>
                      </a:pPr>
                      <a:endParaRPr sz="1000"/>
                    </a:p>
                    <a:p>
                      <a:pPr marL="187960">
                        <a:lnSpc>
                          <a:spcPts val="850"/>
                        </a:lnSpc>
                        <a:spcBef>
                          <a:spcPts val="5"/>
                        </a:spcBef>
                      </a:pPr>
                      <a:r>
                        <a:rPr sz="750" dirty="0"/>
                        <a:t>Pos</a:t>
                      </a:r>
                      <a:r>
                        <a:rPr sz="750" spc="-30" dirty="0"/>
                        <a:t> </a:t>
                      </a:r>
                      <a:r>
                        <a:rPr sz="750" spc="-50" dirty="0"/>
                        <a:t>2</a:t>
                      </a:r>
                      <a:endParaRPr sz="750">
                        <a:latin typeface="Calibri"/>
                        <a:cs typeface="Calibri"/>
                      </a:endParaRPr>
                    </a:p>
                  </a:txBody>
                  <a:tcPr marL="0" marR="0" marT="1270" marB="0"/>
                </a:tc>
                <a:tc>
                  <a:txBody>
                    <a:bodyPr/>
                    <a:lstStyle/>
                    <a:p>
                      <a:pPr>
                        <a:lnSpc>
                          <a:spcPct val="100000"/>
                        </a:lnSpc>
                        <a:spcBef>
                          <a:spcPts val="10"/>
                        </a:spcBef>
                      </a:pPr>
                      <a:endParaRPr sz="1000"/>
                    </a:p>
                    <a:p>
                      <a:pPr marL="187960">
                        <a:lnSpc>
                          <a:spcPts val="850"/>
                        </a:lnSpc>
                        <a:spcBef>
                          <a:spcPts val="5"/>
                        </a:spcBef>
                      </a:pPr>
                      <a:r>
                        <a:rPr sz="750" dirty="0"/>
                        <a:t>Pos</a:t>
                      </a:r>
                      <a:r>
                        <a:rPr sz="750" spc="-30" dirty="0"/>
                        <a:t> </a:t>
                      </a:r>
                      <a:r>
                        <a:rPr sz="750" spc="-50" dirty="0"/>
                        <a:t>3</a:t>
                      </a:r>
                      <a:endParaRPr sz="750">
                        <a:latin typeface="Calibri"/>
                        <a:cs typeface="Calibri"/>
                      </a:endParaRPr>
                    </a:p>
                  </a:txBody>
                  <a:tcPr marL="0" marR="0" marT="1270" marB="0"/>
                </a:tc>
                <a:tc>
                  <a:txBody>
                    <a:bodyPr/>
                    <a:lstStyle/>
                    <a:p>
                      <a:pPr>
                        <a:lnSpc>
                          <a:spcPct val="100000"/>
                        </a:lnSpc>
                        <a:spcBef>
                          <a:spcPts val="10"/>
                        </a:spcBef>
                      </a:pPr>
                      <a:endParaRPr sz="1000"/>
                    </a:p>
                    <a:p>
                      <a:pPr marL="187960">
                        <a:lnSpc>
                          <a:spcPts val="850"/>
                        </a:lnSpc>
                        <a:spcBef>
                          <a:spcPts val="5"/>
                        </a:spcBef>
                      </a:pPr>
                      <a:r>
                        <a:rPr sz="750" dirty="0"/>
                        <a:t>Pos</a:t>
                      </a:r>
                      <a:r>
                        <a:rPr sz="750" spc="-30" dirty="0"/>
                        <a:t> </a:t>
                      </a:r>
                      <a:r>
                        <a:rPr sz="750" spc="-50" dirty="0"/>
                        <a:t>4</a:t>
                      </a:r>
                      <a:endParaRPr sz="750">
                        <a:latin typeface="Calibri"/>
                        <a:cs typeface="Calibri"/>
                      </a:endParaRPr>
                    </a:p>
                  </a:txBody>
                  <a:tcPr marL="0" marR="0" marT="1270" marB="0"/>
                </a:tc>
                <a:tc>
                  <a:txBody>
                    <a:bodyPr/>
                    <a:lstStyle/>
                    <a:p>
                      <a:pPr>
                        <a:lnSpc>
                          <a:spcPct val="100000"/>
                        </a:lnSpc>
                        <a:spcBef>
                          <a:spcPts val="10"/>
                        </a:spcBef>
                      </a:pPr>
                      <a:endParaRPr sz="1000"/>
                    </a:p>
                    <a:p>
                      <a:pPr marL="187325">
                        <a:lnSpc>
                          <a:spcPts val="850"/>
                        </a:lnSpc>
                        <a:spcBef>
                          <a:spcPts val="5"/>
                        </a:spcBef>
                      </a:pPr>
                      <a:r>
                        <a:rPr sz="750" dirty="0"/>
                        <a:t>Pos</a:t>
                      </a:r>
                      <a:r>
                        <a:rPr sz="750" spc="-30" dirty="0"/>
                        <a:t> </a:t>
                      </a:r>
                      <a:r>
                        <a:rPr sz="750" spc="-50" dirty="0"/>
                        <a:t>5</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6</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7</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8</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50" dirty="0"/>
                        <a:t>9</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0" dirty="0"/>
                        <a:t> </a:t>
                      </a:r>
                      <a:r>
                        <a:rPr sz="750" spc="-25" dirty="0"/>
                        <a:t>10</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5" dirty="0"/>
                        <a:t> </a:t>
                      </a:r>
                      <a:r>
                        <a:rPr sz="750" spc="-25" dirty="0"/>
                        <a:t>11</a:t>
                      </a:r>
                      <a:endParaRPr sz="750">
                        <a:latin typeface="Calibri"/>
                        <a:cs typeface="Calibri"/>
                      </a:endParaRPr>
                    </a:p>
                  </a:txBody>
                  <a:tcPr marL="0" marR="0" marT="1270" marB="0"/>
                </a:tc>
                <a:tc>
                  <a:txBody>
                    <a:bodyPr/>
                    <a:lstStyle/>
                    <a:p>
                      <a:pPr>
                        <a:lnSpc>
                          <a:spcPct val="100000"/>
                        </a:lnSpc>
                        <a:spcBef>
                          <a:spcPts val="10"/>
                        </a:spcBef>
                      </a:pPr>
                      <a:endParaRPr sz="1000"/>
                    </a:p>
                    <a:p>
                      <a:pPr marL="163830">
                        <a:lnSpc>
                          <a:spcPts val="850"/>
                        </a:lnSpc>
                        <a:spcBef>
                          <a:spcPts val="5"/>
                        </a:spcBef>
                      </a:pPr>
                      <a:r>
                        <a:rPr sz="750" dirty="0"/>
                        <a:t>Pos</a:t>
                      </a:r>
                      <a:r>
                        <a:rPr sz="750" spc="-35" dirty="0"/>
                        <a:t> </a:t>
                      </a:r>
                      <a:r>
                        <a:rPr sz="750" spc="-25" dirty="0"/>
                        <a:t>12</a:t>
                      </a:r>
                      <a:endParaRPr sz="750">
                        <a:latin typeface="Calibri"/>
                        <a:cs typeface="Calibri"/>
                      </a:endParaRPr>
                    </a:p>
                  </a:txBody>
                  <a:tcPr marL="0" marR="0" marT="1270" marB="0"/>
                </a:tc>
                <a:tc>
                  <a:txBody>
                    <a:bodyPr/>
                    <a:lstStyle/>
                    <a:p>
                      <a:pPr>
                        <a:lnSpc>
                          <a:spcPct val="100000"/>
                        </a:lnSpc>
                        <a:spcBef>
                          <a:spcPts val="10"/>
                        </a:spcBef>
                      </a:pPr>
                      <a:endParaRPr sz="1000"/>
                    </a:p>
                    <a:p>
                      <a:pPr marL="163830">
                        <a:lnSpc>
                          <a:spcPts val="850"/>
                        </a:lnSpc>
                        <a:spcBef>
                          <a:spcPts val="5"/>
                        </a:spcBef>
                      </a:pPr>
                      <a:r>
                        <a:rPr sz="750" dirty="0"/>
                        <a:t>Pos</a:t>
                      </a:r>
                      <a:r>
                        <a:rPr sz="750" spc="-35" dirty="0"/>
                        <a:t> </a:t>
                      </a:r>
                      <a:r>
                        <a:rPr sz="750" spc="-25" dirty="0"/>
                        <a:t>13</a:t>
                      </a:r>
                      <a:endParaRPr sz="750">
                        <a:latin typeface="Calibri"/>
                        <a:cs typeface="Calibri"/>
                      </a:endParaRPr>
                    </a:p>
                  </a:txBody>
                  <a:tcPr marL="0" marR="0" marT="1270" marB="0"/>
                </a:tc>
                <a:tc>
                  <a:txBody>
                    <a:bodyPr/>
                    <a:lstStyle/>
                    <a:p>
                      <a:pPr>
                        <a:lnSpc>
                          <a:spcPct val="100000"/>
                        </a:lnSpc>
                        <a:spcBef>
                          <a:spcPts val="10"/>
                        </a:spcBef>
                      </a:pPr>
                      <a:endParaRPr sz="1000"/>
                    </a:p>
                    <a:p>
                      <a:pPr algn="ctr">
                        <a:lnSpc>
                          <a:spcPts val="850"/>
                        </a:lnSpc>
                        <a:spcBef>
                          <a:spcPts val="5"/>
                        </a:spcBef>
                      </a:pPr>
                      <a:r>
                        <a:rPr sz="750" dirty="0"/>
                        <a:t>Pos</a:t>
                      </a:r>
                      <a:r>
                        <a:rPr sz="750" spc="-35" dirty="0"/>
                        <a:t> </a:t>
                      </a:r>
                      <a:r>
                        <a:rPr sz="750" spc="-25" dirty="0"/>
                        <a:t>14</a:t>
                      </a:r>
                      <a:endParaRPr sz="750">
                        <a:latin typeface="Calibri"/>
                        <a:cs typeface="Calibri"/>
                      </a:endParaRPr>
                    </a:p>
                  </a:txBody>
                  <a:tcPr marL="0" marR="0" marT="1270" marB="0"/>
                </a:tc>
                <a:tc>
                  <a:txBody>
                    <a:bodyPr/>
                    <a:lstStyle/>
                    <a:p>
                      <a:pPr>
                        <a:lnSpc>
                          <a:spcPct val="100000"/>
                        </a:lnSpc>
                        <a:spcBef>
                          <a:spcPts val="10"/>
                        </a:spcBef>
                      </a:pPr>
                      <a:endParaRPr sz="1000"/>
                    </a:p>
                    <a:p>
                      <a:pPr marL="163195">
                        <a:lnSpc>
                          <a:spcPts val="850"/>
                        </a:lnSpc>
                        <a:spcBef>
                          <a:spcPts val="5"/>
                        </a:spcBef>
                      </a:pPr>
                      <a:r>
                        <a:rPr sz="750" dirty="0"/>
                        <a:t>Pos</a:t>
                      </a:r>
                      <a:r>
                        <a:rPr sz="750" spc="-35" dirty="0"/>
                        <a:t> </a:t>
                      </a:r>
                      <a:r>
                        <a:rPr sz="750" spc="-25" dirty="0"/>
                        <a:t>15</a:t>
                      </a:r>
                      <a:endParaRPr sz="750">
                        <a:latin typeface="Calibri"/>
                        <a:cs typeface="Calibri"/>
                      </a:endParaRPr>
                    </a:p>
                  </a:txBody>
                  <a:tcPr marL="0" marR="0" marT="1270" marB="0"/>
                </a:tc>
                <a:tc>
                  <a:txBody>
                    <a:bodyPr/>
                    <a:lstStyle/>
                    <a:p>
                      <a:pPr>
                        <a:lnSpc>
                          <a:spcPct val="100000"/>
                        </a:lnSpc>
                        <a:spcBef>
                          <a:spcPts val="10"/>
                        </a:spcBef>
                      </a:pPr>
                      <a:endParaRPr sz="1000"/>
                    </a:p>
                    <a:p>
                      <a:pPr marL="163830">
                        <a:lnSpc>
                          <a:spcPts val="850"/>
                        </a:lnSpc>
                        <a:spcBef>
                          <a:spcPts val="5"/>
                        </a:spcBef>
                      </a:pPr>
                      <a:r>
                        <a:rPr sz="750" dirty="0"/>
                        <a:t>Pos</a:t>
                      </a:r>
                      <a:r>
                        <a:rPr sz="750" spc="-35" dirty="0"/>
                        <a:t> </a:t>
                      </a:r>
                      <a:r>
                        <a:rPr sz="750" spc="-25" dirty="0"/>
                        <a:t>16</a:t>
                      </a:r>
                      <a:endParaRPr sz="750">
                        <a:latin typeface="Calibri"/>
                        <a:cs typeface="Calibri"/>
                      </a:endParaRPr>
                    </a:p>
                  </a:txBody>
                  <a:tcPr marL="0" marR="0" marT="1270" marB="0"/>
                </a:tc>
                <a:extLst>
                  <a:ext uri="{0D108BD9-81ED-4DB2-BD59-A6C34878D82A}">
                    <a16:rowId xmlns:a16="http://schemas.microsoft.com/office/drawing/2014/main" val="10000"/>
                  </a:ext>
                </a:extLst>
              </a:tr>
              <a:tr h="408373">
                <a:tc>
                  <a:txBody>
                    <a:bodyPr/>
                    <a:lstStyle/>
                    <a:p>
                      <a:pPr algn="ctr">
                        <a:lnSpc>
                          <a:spcPct val="100000"/>
                        </a:lnSpc>
                      </a:pPr>
                      <a:endParaRPr sz="700" dirty="0"/>
                    </a:p>
                    <a:p>
                      <a:pPr algn="ctr">
                        <a:lnSpc>
                          <a:spcPct val="100000"/>
                        </a:lnSpc>
                        <a:spcBef>
                          <a:spcPts val="55"/>
                        </a:spcBef>
                      </a:pPr>
                      <a:endParaRPr sz="500" dirty="0"/>
                    </a:p>
                    <a:p>
                      <a:pPr marL="153035" marR="147320" indent="8255" algn="ctr">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7950"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7950"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7950" marR="102235"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tc>
                  <a:txBody>
                    <a:bodyPr/>
                    <a:lstStyle/>
                    <a:p>
                      <a:pPr>
                        <a:lnSpc>
                          <a:spcPct val="100000"/>
                        </a:lnSpc>
                      </a:pPr>
                      <a:endParaRPr sz="700" dirty="0"/>
                    </a:p>
                    <a:p>
                      <a:pPr>
                        <a:lnSpc>
                          <a:spcPct val="100000"/>
                        </a:lnSpc>
                        <a:spcBef>
                          <a:spcPts val="55"/>
                        </a:spcBef>
                      </a:pPr>
                      <a:endParaRPr sz="500" dirty="0"/>
                    </a:p>
                    <a:p>
                      <a:pPr marL="108585" marR="101600" indent="8255">
                        <a:lnSpc>
                          <a:spcPct val="100000"/>
                        </a:lnSpc>
                      </a:pPr>
                      <a:r>
                        <a:rPr sz="750" spc="-10" dirty="0"/>
                        <a:t>Standard</a:t>
                      </a:r>
                      <a:r>
                        <a:rPr sz="750" spc="500" dirty="0"/>
                        <a:t> </a:t>
                      </a:r>
                      <a:r>
                        <a:rPr sz="750" spc="-10" dirty="0"/>
                        <a:t>Template</a:t>
                      </a:r>
                      <a:endParaRPr sz="750" dirty="0">
                        <a:latin typeface="Calibri"/>
                        <a:cs typeface="Calibri"/>
                      </a:endParaRPr>
                    </a:p>
                  </a:txBody>
                  <a:tcPr marL="0" marR="0" marT="0" marB="0">
                    <a:solidFill>
                      <a:schemeClr val="bg2">
                        <a:lumMod val="75000"/>
                        <a:alpha val="40000"/>
                      </a:schemeClr>
                    </a:solidFill>
                  </a:tcPr>
                </a:tc>
                <a:extLst>
                  <a:ext uri="{0D108BD9-81ED-4DB2-BD59-A6C34878D82A}">
                    <a16:rowId xmlns:a16="http://schemas.microsoft.com/office/drawing/2014/main" val="10001"/>
                  </a:ext>
                </a:extLst>
              </a:tr>
              <a:tr h="217602">
                <a:tc>
                  <a:txBody>
                    <a:bodyPr/>
                    <a:lstStyle/>
                    <a:p>
                      <a:pPr algn="ctr">
                        <a:lnSpc>
                          <a:spcPct val="100000"/>
                        </a:lnSpc>
                        <a:spcBef>
                          <a:spcPts val="35"/>
                        </a:spcBef>
                      </a:pPr>
                      <a:endParaRPr sz="600" dirty="0"/>
                    </a:p>
                    <a:p>
                      <a:pPr algn="ctr">
                        <a:lnSpc>
                          <a:spcPts val="850"/>
                        </a:lnSpc>
                      </a:pPr>
                      <a:r>
                        <a:rPr sz="750" dirty="0"/>
                        <a:t>800</a:t>
                      </a:r>
                      <a:r>
                        <a:rPr sz="750" spc="-40" dirty="0"/>
                        <a:t> </a:t>
                      </a:r>
                      <a:r>
                        <a:rPr sz="750" spc="-25" dirty="0"/>
                        <a:t>IO</a:t>
                      </a:r>
                      <a:endParaRPr sz="750" dirty="0">
                        <a:latin typeface="Calibri"/>
                        <a:cs typeface="Calibri"/>
                      </a:endParaRPr>
                    </a:p>
                  </a:txBody>
                  <a:tcPr marL="0" marR="0" marT="4445" marB="0"/>
                </a:tc>
                <a:tc>
                  <a:txBody>
                    <a:bodyPr/>
                    <a:lstStyle/>
                    <a:p>
                      <a:pPr>
                        <a:lnSpc>
                          <a:spcPct val="100000"/>
                        </a:lnSpc>
                        <a:spcBef>
                          <a:spcPts val="35"/>
                        </a:spcBef>
                      </a:pPr>
                      <a:endParaRPr sz="600"/>
                    </a:p>
                    <a:p>
                      <a:pPr marL="635" algn="ctr">
                        <a:lnSpc>
                          <a:spcPts val="850"/>
                        </a:lnSpc>
                      </a:pPr>
                      <a:r>
                        <a:rPr sz="750" spc="-10" dirty="0"/>
                        <a:t>8CALL90</a:t>
                      </a:r>
                      <a:endParaRPr sz="750">
                        <a:latin typeface="Calibri"/>
                        <a:cs typeface="Calibri"/>
                      </a:endParaRPr>
                    </a:p>
                  </a:txBody>
                  <a:tcPr marL="0" marR="0" marT="4445" marB="0"/>
                </a:tc>
                <a:tc>
                  <a:txBody>
                    <a:bodyPr/>
                    <a:lstStyle/>
                    <a:p>
                      <a:pPr>
                        <a:lnSpc>
                          <a:spcPct val="100000"/>
                        </a:lnSpc>
                        <a:spcBef>
                          <a:spcPts val="35"/>
                        </a:spcBef>
                      </a:pPr>
                      <a:endParaRPr sz="600"/>
                    </a:p>
                    <a:p>
                      <a:pPr marR="135890" algn="r">
                        <a:lnSpc>
                          <a:spcPts val="850"/>
                        </a:lnSpc>
                      </a:pPr>
                      <a:r>
                        <a:rPr sz="750" spc="-10" dirty="0"/>
                        <a:t>8TAC91</a:t>
                      </a:r>
                      <a:endParaRPr sz="750">
                        <a:latin typeface="Calibri"/>
                        <a:cs typeface="Calibri"/>
                      </a:endParaRPr>
                    </a:p>
                  </a:txBody>
                  <a:tcPr marL="0" marR="0" marT="4445" marB="0"/>
                </a:tc>
                <a:tc>
                  <a:txBody>
                    <a:bodyPr/>
                    <a:lstStyle/>
                    <a:p>
                      <a:pPr>
                        <a:lnSpc>
                          <a:spcPct val="100000"/>
                        </a:lnSpc>
                        <a:spcBef>
                          <a:spcPts val="35"/>
                        </a:spcBef>
                      </a:pPr>
                      <a:endParaRPr sz="600" dirty="0"/>
                    </a:p>
                    <a:p>
                      <a:pPr marL="114300">
                        <a:lnSpc>
                          <a:spcPts val="850"/>
                        </a:lnSpc>
                      </a:pPr>
                      <a:r>
                        <a:rPr sz="750" spc="-10" dirty="0"/>
                        <a:t>8TAC91D</a:t>
                      </a:r>
                      <a:endParaRPr sz="750" dirty="0">
                        <a:latin typeface="Calibri"/>
                        <a:cs typeface="Calibri"/>
                      </a:endParaRPr>
                    </a:p>
                  </a:txBody>
                  <a:tcPr marL="0" marR="0" marT="4445" marB="0"/>
                </a:tc>
                <a:tc>
                  <a:txBody>
                    <a:bodyPr/>
                    <a:lstStyle/>
                    <a:p>
                      <a:pPr>
                        <a:lnSpc>
                          <a:spcPct val="100000"/>
                        </a:lnSpc>
                        <a:spcBef>
                          <a:spcPts val="35"/>
                        </a:spcBef>
                      </a:pPr>
                      <a:endParaRPr sz="600"/>
                    </a:p>
                    <a:p>
                      <a:pPr marR="135890" algn="r">
                        <a:lnSpc>
                          <a:spcPts val="850"/>
                        </a:lnSpc>
                      </a:pPr>
                      <a:r>
                        <a:rPr sz="750" spc="-10" dirty="0"/>
                        <a:t>8TAC92</a:t>
                      </a:r>
                      <a:endParaRPr sz="750">
                        <a:latin typeface="Calibri"/>
                        <a:cs typeface="Calibri"/>
                      </a:endParaRPr>
                    </a:p>
                  </a:txBody>
                  <a:tcPr marL="0" marR="0" marT="4445" marB="0"/>
                </a:tc>
                <a:tc>
                  <a:txBody>
                    <a:bodyPr/>
                    <a:lstStyle/>
                    <a:p>
                      <a:pPr>
                        <a:lnSpc>
                          <a:spcPct val="100000"/>
                        </a:lnSpc>
                        <a:spcBef>
                          <a:spcPts val="35"/>
                        </a:spcBef>
                      </a:pPr>
                      <a:endParaRPr sz="600" dirty="0"/>
                    </a:p>
                    <a:p>
                      <a:pPr marL="113664">
                        <a:lnSpc>
                          <a:spcPts val="850"/>
                        </a:lnSpc>
                      </a:pPr>
                      <a:r>
                        <a:rPr sz="750" spc="-10" dirty="0"/>
                        <a:t>8TAC92D</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8TAC93</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8TAC93D</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8TAC94</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8TAC94D</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dirty="0"/>
                    </a:p>
                    <a:p>
                      <a:pPr algn="ctr">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dirty="0"/>
                    </a:p>
                    <a:p>
                      <a:pPr marL="162560">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dirty="0"/>
                    </a:p>
                    <a:p>
                      <a:pPr marL="163195">
                        <a:lnSpc>
                          <a:spcPts val="850"/>
                        </a:lnSpc>
                      </a:pPr>
                      <a:r>
                        <a:rPr sz="750" spc="-10" dirty="0"/>
                        <a:t>BLANK</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2560">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3195">
                        <a:lnSpc>
                          <a:spcPts val="850"/>
                        </a:lnSpc>
                      </a:pPr>
                      <a:r>
                        <a:rPr sz="750" spc="-10" dirty="0"/>
                        <a:t>BLANK</a:t>
                      </a:r>
                      <a:endParaRPr sz="750">
                        <a:latin typeface="Calibri"/>
                        <a:cs typeface="Calibri"/>
                      </a:endParaRPr>
                    </a:p>
                  </a:txBody>
                  <a:tcPr marL="0" marR="0" marT="4445" marB="0"/>
                </a:tc>
                <a:extLst>
                  <a:ext uri="{0D108BD9-81ED-4DB2-BD59-A6C34878D82A}">
                    <a16:rowId xmlns:a16="http://schemas.microsoft.com/office/drawing/2014/main" val="10002"/>
                  </a:ext>
                </a:extLst>
              </a:tr>
              <a:tr h="216945">
                <a:tc>
                  <a:txBody>
                    <a:bodyPr/>
                    <a:lstStyle/>
                    <a:p>
                      <a:pPr algn="ctr">
                        <a:lnSpc>
                          <a:spcPct val="100000"/>
                        </a:lnSpc>
                        <a:spcBef>
                          <a:spcPts val="30"/>
                        </a:spcBef>
                      </a:pPr>
                      <a:endParaRPr sz="600" dirty="0"/>
                    </a:p>
                    <a:p>
                      <a:pPr algn="ctr">
                        <a:lnSpc>
                          <a:spcPts val="850"/>
                        </a:lnSpc>
                      </a:pPr>
                      <a:r>
                        <a:rPr sz="750" spc="-10" dirty="0"/>
                        <a:t>RINS</a:t>
                      </a:r>
                      <a:r>
                        <a:rPr sz="750" spc="-5" dirty="0"/>
                        <a:t> </a:t>
                      </a:r>
                      <a:r>
                        <a:rPr sz="750" spc="-20" dirty="0"/>
                        <a:t>700D</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RINS11D</a:t>
                      </a:r>
                      <a:endParaRPr sz="750">
                        <a:latin typeface="Calibri"/>
                        <a:cs typeface="Calibri"/>
                      </a:endParaRPr>
                    </a:p>
                  </a:txBody>
                  <a:tcPr marL="0" marR="0" marT="3810" marB="0"/>
                </a:tc>
                <a:tc>
                  <a:txBody>
                    <a:bodyPr/>
                    <a:lstStyle/>
                    <a:p>
                      <a:pPr>
                        <a:lnSpc>
                          <a:spcPct val="100000"/>
                        </a:lnSpc>
                        <a:spcBef>
                          <a:spcPts val="30"/>
                        </a:spcBef>
                      </a:pPr>
                      <a:endParaRPr sz="600"/>
                    </a:p>
                    <a:p>
                      <a:pPr marR="118110" algn="r">
                        <a:lnSpc>
                          <a:spcPts val="850"/>
                        </a:lnSpc>
                      </a:pPr>
                      <a:r>
                        <a:rPr sz="750" spc="-10" dirty="0"/>
                        <a:t>RINS12D</a:t>
                      </a:r>
                      <a:endParaRPr sz="750">
                        <a:latin typeface="Calibri"/>
                        <a:cs typeface="Calibri"/>
                      </a:endParaRPr>
                    </a:p>
                  </a:txBody>
                  <a:tcPr marL="0" marR="0" marT="3810" marB="0"/>
                </a:tc>
                <a:tc>
                  <a:txBody>
                    <a:bodyPr/>
                    <a:lstStyle/>
                    <a:p>
                      <a:pPr>
                        <a:lnSpc>
                          <a:spcPct val="100000"/>
                        </a:lnSpc>
                        <a:spcBef>
                          <a:spcPts val="30"/>
                        </a:spcBef>
                      </a:pPr>
                      <a:endParaRPr sz="600"/>
                    </a:p>
                    <a:p>
                      <a:pPr marL="123189">
                        <a:lnSpc>
                          <a:spcPts val="850"/>
                        </a:lnSpc>
                      </a:pPr>
                      <a:r>
                        <a:rPr sz="750" spc="-10" dirty="0"/>
                        <a:t>RINS13D</a:t>
                      </a:r>
                      <a:endParaRPr sz="750">
                        <a:latin typeface="Calibri"/>
                        <a:cs typeface="Calibri"/>
                      </a:endParaRPr>
                    </a:p>
                  </a:txBody>
                  <a:tcPr marL="0" marR="0" marT="3810" marB="0"/>
                </a:tc>
                <a:tc>
                  <a:txBody>
                    <a:bodyPr/>
                    <a:lstStyle/>
                    <a:p>
                      <a:pPr>
                        <a:lnSpc>
                          <a:spcPct val="100000"/>
                        </a:lnSpc>
                        <a:spcBef>
                          <a:spcPts val="30"/>
                        </a:spcBef>
                      </a:pPr>
                      <a:endParaRPr sz="600"/>
                    </a:p>
                    <a:p>
                      <a:pPr marR="117475" algn="r">
                        <a:lnSpc>
                          <a:spcPts val="850"/>
                        </a:lnSpc>
                      </a:pPr>
                      <a:r>
                        <a:rPr sz="750" spc="-10" dirty="0"/>
                        <a:t>RINS14D</a:t>
                      </a:r>
                      <a:endParaRPr sz="750">
                        <a:latin typeface="Calibri"/>
                        <a:cs typeface="Calibri"/>
                      </a:endParaRPr>
                    </a:p>
                  </a:txBody>
                  <a:tcPr marL="0" marR="0" marT="3810" marB="0"/>
                </a:tc>
                <a:tc>
                  <a:txBody>
                    <a:bodyPr/>
                    <a:lstStyle/>
                    <a:p>
                      <a:pPr>
                        <a:lnSpc>
                          <a:spcPct val="100000"/>
                        </a:lnSpc>
                        <a:spcBef>
                          <a:spcPts val="30"/>
                        </a:spcBef>
                      </a:pPr>
                      <a:endParaRPr sz="600"/>
                    </a:p>
                    <a:p>
                      <a:pPr marL="123189">
                        <a:lnSpc>
                          <a:spcPts val="850"/>
                        </a:lnSpc>
                      </a:pPr>
                      <a:r>
                        <a:rPr sz="750" spc="-10" dirty="0"/>
                        <a:t>RINS15D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RINS16D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RINS21LD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RINS22LD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RINS23LD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RINS24LD</a:t>
                      </a:r>
                      <a:endParaRPr sz="750">
                        <a:latin typeface="Calibri"/>
                        <a:cs typeface="Calibri"/>
                      </a:endParaRPr>
                    </a:p>
                  </a:txBody>
                  <a:tcPr marL="0" marR="0" marT="3810" marB="0"/>
                </a:tc>
                <a:tc>
                  <a:txBody>
                    <a:bodyPr/>
                    <a:lstStyle/>
                    <a:p>
                      <a:pPr>
                        <a:lnSpc>
                          <a:spcPct val="100000"/>
                        </a:lnSpc>
                        <a:spcBef>
                          <a:spcPts val="30"/>
                        </a:spcBef>
                      </a:pPr>
                      <a:endParaRPr sz="600"/>
                    </a:p>
                    <a:p>
                      <a:pPr marL="1270" algn="ctr">
                        <a:lnSpc>
                          <a:spcPts val="850"/>
                        </a:lnSpc>
                      </a:pPr>
                      <a:r>
                        <a:rPr sz="750" spc="-10" dirty="0"/>
                        <a:t>RINS25LA</a:t>
                      </a:r>
                      <a:endParaRPr sz="750">
                        <a:latin typeface="Calibri"/>
                        <a:cs typeface="Calibri"/>
                      </a:endParaRPr>
                    </a:p>
                  </a:txBody>
                  <a:tcPr marL="0" marR="0" marT="3810" marB="0"/>
                </a:tc>
                <a:tc>
                  <a:txBody>
                    <a:bodyPr/>
                    <a:lstStyle/>
                    <a:p>
                      <a:pPr>
                        <a:lnSpc>
                          <a:spcPct val="100000"/>
                        </a:lnSpc>
                        <a:spcBef>
                          <a:spcPts val="30"/>
                        </a:spcBef>
                      </a:pPr>
                      <a:endParaRPr sz="600"/>
                    </a:p>
                    <a:p>
                      <a:pPr marR="97790" algn="r">
                        <a:lnSpc>
                          <a:spcPts val="850"/>
                        </a:lnSpc>
                      </a:pPr>
                      <a:r>
                        <a:rPr sz="750" spc="-10" dirty="0"/>
                        <a:t>RINS26LA</a:t>
                      </a:r>
                      <a:endParaRPr sz="750">
                        <a:latin typeface="Calibri"/>
                        <a:cs typeface="Calibri"/>
                      </a:endParaRPr>
                    </a:p>
                  </a:txBody>
                  <a:tcPr marL="0" marR="0" marT="3810" marB="0"/>
                </a:tc>
                <a:tc>
                  <a:txBody>
                    <a:bodyPr/>
                    <a:lstStyle/>
                    <a:p>
                      <a:pPr>
                        <a:lnSpc>
                          <a:spcPct val="100000"/>
                        </a:lnSpc>
                        <a:spcBef>
                          <a:spcPts val="30"/>
                        </a:spcBef>
                      </a:pPr>
                      <a:endParaRPr sz="600"/>
                    </a:p>
                    <a:p>
                      <a:pPr marL="107314">
                        <a:lnSpc>
                          <a:spcPts val="850"/>
                        </a:lnSpc>
                      </a:pPr>
                      <a:r>
                        <a:rPr sz="750" spc="-10" dirty="0"/>
                        <a:t>RINS27LA</a:t>
                      </a:r>
                      <a:endParaRPr sz="750">
                        <a:latin typeface="Calibri"/>
                        <a:cs typeface="Calibri"/>
                      </a:endParaRPr>
                    </a:p>
                  </a:txBody>
                  <a:tcPr marL="0" marR="0" marT="3810" marB="0"/>
                </a:tc>
                <a:tc>
                  <a:txBody>
                    <a:bodyPr/>
                    <a:lstStyle/>
                    <a:p>
                      <a:pPr>
                        <a:lnSpc>
                          <a:spcPct val="100000"/>
                        </a:lnSpc>
                        <a:spcBef>
                          <a:spcPts val="30"/>
                        </a:spcBef>
                      </a:pPr>
                      <a:endParaRPr sz="600"/>
                    </a:p>
                    <a:p>
                      <a:pPr marL="2540" algn="ctr">
                        <a:lnSpc>
                          <a:spcPts val="850"/>
                        </a:lnSpc>
                      </a:pPr>
                      <a:r>
                        <a:rPr sz="750" spc="-10" dirty="0"/>
                        <a:t>RINS28LA</a:t>
                      </a:r>
                      <a:endParaRPr sz="750">
                        <a:latin typeface="Calibri"/>
                        <a:cs typeface="Calibri"/>
                      </a:endParaRPr>
                    </a:p>
                  </a:txBody>
                  <a:tcPr marL="0" marR="0" marT="3810" marB="0"/>
                </a:tc>
                <a:tc>
                  <a:txBody>
                    <a:bodyPr/>
                    <a:lstStyle/>
                    <a:p>
                      <a:pPr>
                        <a:lnSpc>
                          <a:spcPct val="100000"/>
                        </a:lnSpc>
                        <a:spcBef>
                          <a:spcPts val="30"/>
                        </a:spcBef>
                      </a:pPr>
                      <a:endParaRPr sz="600"/>
                    </a:p>
                    <a:p>
                      <a:pPr marL="107314">
                        <a:lnSpc>
                          <a:spcPts val="850"/>
                        </a:lnSpc>
                      </a:pPr>
                      <a:r>
                        <a:rPr sz="750" spc="-10" dirty="0"/>
                        <a:t>RINS29LA</a:t>
                      </a:r>
                      <a:endParaRPr sz="750">
                        <a:latin typeface="Calibri"/>
                        <a:cs typeface="Calibri"/>
                      </a:endParaRPr>
                    </a:p>
                  </a:txBody>
                  <a:tcPr marL="0" marR="0" marT="3810" marB="0"/>
                </a:tc>
                <a:tc>
                  <a:txBody>
                    <a:bodyPr/>
                    <a:lstStyle/>
                    <a:p>
                      <a:pPr>
                        <a:lnSpc>
                          <a:spcPct val="100000"/>
                        </a:lnSpc>
                        <a:spcBef>
                          <a:spcPts val="30"/>
                        </a:spcBef>
                      </a:pPr>
                      <a:endParaRPr sz="600"/>
                    </a:p>
                    <a:p>
                      <a:pPr marL="165735">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3"/>
                  </a:ext>
                </a:extLst>
              </a:tr>
              <a:tr h="216945">
                <a:tc>
                  <a:txBody>
                    <a:bodyPr/>
                    <a:lstStyle/>
                    <a:p>
                      <a:pPr algn="ctr">
                        <a:lnSpc>
                          <a:spcPct val="100000"/>
                        </a:lnSpc>
                        <a:spcBef>
                          <a:spcPts val="30"/>
                        </a:spcBef>
                      </a:pPr>
                      <a:endParaRPr sz="600" dirty="0"/>
                    </a:p>
                    <a:p>
                      <a:pPr algn="ctr">
                        <a:lnSpc>
                          <a:spcPts val="850"/>
                        </a:lnSpc>
                      </a:pPr>
                      <a:r>
                        <a:rPr sz="750" spc="-10" dirty="0"/>
                        <a:t>RINS</a:t>
                      </a:r>
                      <a:r>
                        <a:rPr sz="750" spc="-5" dirty="0"/>
                        <a:t> </a:t>
                      </a:r>
                      <a:r>
                        <a:rPr sz="750" spc="-25" dirty="0"/>
                        <a:t>800</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RINS1</a:t>
                      </a:r>
                      <a:endParaRPr sz="750">
                        <a:latin typeface="Calibri"/>
                        <a:cs typeface="Calibri"/>
                      </a:endParaRPr>
                    </a:p>
                  </a:txBody>
                  <a:tcPr marL="0" marR="0" marT="3810" marB="0"/>
                </a:tc>
                <a:tc>
                  <a:txBody>
                    <a:bodyPr/>
                    <a:lstStyle/>
                    <a:p>
                      <a:pPr>
                        <a:lnSpc>
                          <a:spcPct val="100000"/>
                        </a:lnSpc>
                        <a:spcBef>
                          <a:spcPts val="30"/>
                        </a:spcBef>
                      </a:pPr>
                      <a:endParaRPr sz="600"/>
                    </a:p>
                    <a:p>
                      <a:pPr marR="140970" algn="r">
                        <a:lnSpc>
                          <a:spcPts val="850"/>
                        </a:lnSpc>
                      </a:pPr>
                      <a:r>
                        <a:rPr sz="750" spc="-10" dirty="0"/>
                        <a:t>RINS1D</a:t>
                      </a:r>
                      <a:endParaRPr sz="750">
                        <a:latin typeface="Calibri"/>
                        <a:cs typeface="Calibri"/>
                      </a:endParaRPr>
                    </a:p>
                  </a:txBody>
                  <a:tcPr marL="0" marR="0" marT="3810" marB="0"/>
                </a:tc>
                <a:tc>
                  <a:txBody>
                    <a:bodyPr/>
                    <a:lstStyle/>
                    <a:p>
                      <a:pPr>
                        <a:lnSpc>
                          <a:spcPct val="100000"/>
                        </a:lnSpc>
                        <a:spcBef>
                          <a:spcPts val="30"/>
                        </a:spcBef>
                      </a:pPr>
                      <a:endParaRPr sz="600"/>
                    </a:p>
                    <a:p>
                      <a:pPr marL="166370">
                        <a:lnSpc>
                          <a:spcPts val="850"/>
                        </a:lnSpc>
                      </a:pPr>
                      <a:r>
                        <a:rPr sz="750" spc="-10" dirty="0"/>
                        <a:t>RINS</a:t>
                      </a:r>
                      <a:r>
                        <a:rPr sz="750" spc="-5" dirty="0"/>
                        <a:t> </a:t>
                      </a:r>
                      <a:r>
                        <a:rPr sz="750" spc="-50" dirty="0"/>
                        <a:t>2</a:t>
                      </a:r>
                      <a:endParaRPr sz="750">
                        <a:latin typeface="Calibri"/>
                        <a:cs typeface="Calibri"/>
                      </a:endParaRPr>
                    </a:p>
                  </a:txBody>
                  <a:tcPr marL="0" marR="0" marT="3810" marB="0"/>
                </a:tc>
                <a:tc>
                  <a:txBody>
                    <a:bodyPr/>
                    <a:lstStyle/>
                    <a:p>
                      <a:pPr>
                        <a:lnSpc>
                          <a:spcPct val="100000"/>
                        </a:lnSpc>
                        <a:spcBef>
                          <a:spcPts val="30"/>
                        </a:spcBef>
                      </a:pPr>
                      <a:endParaRPr sz="600"/>
                    </a:p>
                    <a:p>
                      <a:pPr marR="141605" algn="r">
                        <a:lnSpc>
                          <a:spcPts val="850"/>
                        </a:lnSpc>
                      </a:pPr>
                      <a:r>
                        <a:rPr sz="750" spc="-10" dirty="0"/>
                        <a:t>RINS2D</a:t>
                      </a:r>
                      <a:endParaRPr sz="750">
                        <a:latin typeface="Calibri"/>
                        <a:cs typeface="Calibri"/>
                      </a:endParaRPr>
                    </a:p>
                  </a:txBody>
                  <a:tcPr marL="0" marR="0" marT="3810" marB="0"/>
                </a:tc>
                <a:tc>
                  <a:txBody>
                    <a:bodyPr/>
                    <a:lstStyle/>
                    <a:p>
                      <a:pPr>
                        <a:lnSpc>
                          <a:spcPct val="100000"/>
                        </a:lnSpc>
                        <a:spcBef>
                          <a:spcPts val="30"/>
                        </a:spcBef>
                      </a:pPr>
                      <a:endParaRPr sz="600"/>
                    </a:p>
                    <a:p>
                      <a:pPr marL="165735">
                        <a:lnSpc>
                          <a:spcPts val="850"/>
                        </a:lnSpc>
                      </a:pPr>
                      <a:r>
                        <a:rPr sz="750" spc="-10" dirty="0"/>
                        <a:t>RINS</a:t>
                      </a:r>
                      <a:r>
                        <a:rPr sz="750" spc="-5" dirty="0"/>
                        <a:t> </a:t>
                      </a:r>
                      <a:r>
                        <a:rPr sz="750" spc="-50" dirty="0"/>
                        <a:t>3</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RINS3D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RINS</a:t>
                      </a:r>
                      <a:r>
                        <a:rPr sz="750" spc="-40" dirty="0"/>
                        <a:t> </a:t>
                      </a:r>
                      <a:r>
                        <a:rPr sz="750" spc="-50" dirty="0"/>
                        <a:t>4</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RINS4D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RINS</a:t>
                      </a:r>
                      <a:r>
                        <a:rPr sz="750" spc="-40" dirty="0"/>
                        <a:t> </a:t>
                      </a:r>
                      <a:r>
                        <a:rPr sz="750" spc="-50" dirty="0"/>
                        <a:t>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RINS5D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RINS</a:t>
                      </a:r>
                      <a:r>
                        <a:rPr sz="750" spc="-5" dirty="0"/>
                        <a:t> </a:t>
                      </a:r>
                      <a:r>
                        <a:rPr sz="750" spc="-50" dirty="0"/>
                        <a:t>6</a:t>
                      </a:r>
                      <a:endParaRPr sz="750">
                        <a:latin typeface="Calibri"/>
                        <a:cs typeface="Calibri"/>
                      </a:endParaRPr>
                    </a:p>
                  </a:txBody>
                  <a:tcPr marL="0" marR="0" marT="3810" marB="0"/>
                </a:tc>
                <a:tc>
                  <a:txBody>
                    <a:bodyPr/>
                    <a:lstStyle/>
                    <a:p>
                      <a:pPr>
                        <a:lnSpc>
                          <a:spcPct val="100000"/>
                        </a:lnSpc>
                        <a:spcBef>
                          <a:spcPts val="30"/>
                        </a:spcBef>
                      </a:pPr>
                      <a:endParaRPr sz="600"/>
                    </a:p>
                    <a:p>
                      <a:pPr marL="147320">
                        <a:lnSpc>
                          <a:spcPts val="850"/>
                        </a:lnSpc>
                      </a:pPr>
                      <a:r>
                        <a:rPr sz="750" spc="-10" dirty="0"/>
                        <a:t>RINS6D</a:t>
                      </a:r>
                      <a:endParaRPr sz="750">
                        <a:latin typeface="Calibri"/>
                        <a:cs typeface="Calibri"/>
                      </a:endParaRPr>
                    </a:p>
                  </a:txBody>
                  <a:tcPr marL="0" marR="0" marT="3810" marB="0"/>
                </a:tc>
                <a:tc>
                  <a:txBody>
                    <a:bodyPr/>
                    <a:lstStyle/>
                    <a:p>
                      <a:pPr>
                        <a:lnSpc>
                          <a:spcPct val="100000"/>
                        </a:lnSpc>
                        <a:spcBef>
                          <a:spcPts val="30"/>
                        </a:spcBef>
                      </a:pPr>
                      <a:endParaRPr sz="600"/>
                    </a:p>
                    <a:p>
                      <a:pPr marL="162560">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1925">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3195">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4"/>
                  </a:ext>
                </a:extLst>
              </a:tr>
              <a:tr h="216945">
                <a:tc>
                  <a:txBody>
                    <a:bodyPr/>
                    <a:lstStyle/>
                    <a:p>
                      <a:pPr algn="ctr">
                        <a:lnSpc>
                          <a:spcPct val="100000"/>
                        </a:lnSpc>
                        <a:spcBef>
                          <a:spcPts val="30"/>
                        </a:spcBef>
                      </a:pPr>
                      <a:endParaRPr sz="600" dirty="0"/>
                    </a:p>
                    <a:p>
                      <a:pPr algn="ctr">
                        <a:lnSpc>
                          <a:spcPts val="850"/>
                        </a:lnSpc>
                      </a:pPr>
                      <a:r>
                        <a:rPr sz="750" dirty="0"/>
                        <a:t>700</a:t>
                      </a:r>
                      <a:r>
                        <a:rPr sz="750" spc="-40" dirty="0"/>
                        <a:t> </a:t>
                      </a:r>
                      <a:r>
                        <a:rPr sz="750" dirty="0"/>
                        <a:t>IO</a:t>
                      </a:r>
                      <a:r>
                        <a:rPr sz="750" spc="-15" dirty="0"/>
                        <a:t> </a:t>
                      </a:r>
                      <a:r>
                        <a:rPr sz="750" spc="-50" dirty="0"/>
                        <a:t>D</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7AG88D</a:t>
                      </a:r>
                      <a:endParaRPr sz="750">
                        <a:latin typeface="Calibri"/>
                        <a:cs typeface="Calibri"/>
                      </a:endParaRPr>
                    </a:p>
                  </a:txBody>
                  <a:tcPr marL="0" marR="0" marT="3810" marB="0"/>
                </a:tc>
                <a:tc>
                  <a:txBody>
                    <a:bodyPr/>
                    <a:lstStyle/>
                    <a:p>
                      <a:pPr>
                        <a:lnSpc>
                          <a:spcPct val="100000"/>
                        </a:lnSpc>
                        <a:spcBef>
                          <a:spcPts val="30"/>
                        </a:spcBef>
                      </a:pPr>
                      <a:endParaRPr sz="600"/>
                    </a:p>
                    <a:p>
                      <a:pPr marR="107314" algn="r">
                        <a:lnSpc>
                          <a:spcPts val="850"/>
                        </a:lnSpc>
                      </a:pPr>
                      <a:r>
                        <a:rPr sz="750" spc="-10" dirty="0"/>
                        <a:t>7TAC51D</a:t>
                      </a:r>
                      <a:endParaRPr sz="750">
                        <a:latin typeface="Calibri"/>
                        <a:cs typeface="Calibri"/>
                      </a:endParaRPr>
                    </a:p>
                  </a:txBody>
                  <a:tcPr marL="0" marR="0" marT="3810" marB="0"/>
                </a:tc>
                <a:tc>
                  <a:txBody>
                    <a:bodyPr/>
                    <a:lstStyle/>
                    <a:p>
                      <a:pPr>
                        <a:lnSpc>
                          <a:spcPct val="100000"/>
                        </a:lnSpc>
                        <a:spcBef>
                          <a:spcPts val="30"/>
                        </a:spcBef>
                      </a:pPr>
                      <a:endParaRPr sz="600"/>
                    </a:p>
                    <a:p>
                      <a:pPr marL="114300">
                        <a:lnSpc>
                          <a:spcPts val="850"/>
                        </a:lnSpc>
                      </a:pPr>
                      <a:r>
                        <a:rPr sz="750" spc="-10" dirty="0"/>
                        <a:t>7TAC52D</a:t>
                      </a:r>
                      <a:endParaRPr sz="750">
                        <a:latin typeface="Calibri"/>
                        <a:cs typeface="Calibri"/>
                      </a:endParaRPr>
                    </a:p>
                  </a:txBody>
                  <a:tcPr marL="0" marR="0" marT="3810" marB="0"/>
                </a:tc>
                <a:tc>
                  <a:txBody>
                    <a:bodyPr/>
                    <a:lstStyle/>
                    <a:p>
                      <a:pPr>
                        <a:lnSpc>
                          <a:spcPct val="100000"/>
                        </a:lnSpc>
                        <a:spcBef>
                          <a:spcPts val="30"/>
                        </a:spcBef>
                      </a:pPr>
                      <a:endParaRPr sz="600"/>
                    </a:p>
                    <a:p>
                      <a:pPr marR="107314" algn="r">
                        <a:lnSpc>
                          <a:spcPts val="850"/>
                        </a:lnSpc>
                      </a:pPr>
                      <a:r>
                        <a:rPr sz="750" spc="-10" dirty="0"/>
                        <a:t>7TAC53D</a:t>
                      </a:r>
                      <a:endParaRPr sz="750">
                        <a:latin typeface="Calibri"/>
                        <a:cs typeface="Calibri"/>
                      </a:endParaRPr>
                    </a:p>
                  </a:txBody>
                  <a:tcPr marL="0" marR="0" marT="3810" marB="0"/>
                </a:tc>
                <a:tc>
                  <a:txBody>
                    <a:bodyPr/>
                    <a:lstStyle/>
                    <a:p>
                      <a:pPr>
                        <a:lnSpc>
                          <a:spcPct val="100000"/>
                        </a:lnSpc>
                        <a:spcBef>
                          <a:spcPts val="30"/>
                        </a:spcBef>
                      </a:pPr>
                      <a:endParaRPr sz="600"/>
                    </a:p>
                    <a:p>
                      <a:pPr marL="113664">
                        <a:lnSpc>
                          <a:spcPts val="850"/>
                        </a:lnSpc>
                      </a:pPr>
                      <a:r>
                        <a:rPr sz="750" spc="-10" dirty="0"/>
                        <a:t>7TAC54D</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7TAC55D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7TAC56D</a:t>
                      </a:r>
                      <a:endParaRPr sz="750">
                        <a:latin typeface="Calibri"/>
                        <a:cs typeface="Calibri"/>
                      </a:endParaRPr>
                    </a:p>
                  </a:txBody>
                  <a:tcPr marL="0" marR="0" marT="3810" marB="0"/>
                </a:tc>
                <a:tc>
                  <a:txBody>
                    <a:bodyPr/>
                    <a:lstStyle/>
                    <a:p>
                      <a:pPr>
                        <a:lnSpc>
                          <a:spcPct val="100000"/>
                        </a:lnSpc>
                        <a:spcBef>
                          <a:spcPts val="30"/>
                        </a:spcBef>
                      </a:pPr>
                      <a:endParaRPr sz="600"/>
                    </a:p>
                    <a:p>
                      <a:pPr marL="1270" algn="ctr">
                        <a:lnSpc>
                          <a:spcPts val="850"/>
                        </a:lnSpc>
                      </a:pPr>
                      <a:r>
                        <a:rPr sz="750" spc="-10" dirty="0"/>
                        <a:t>7TAC71D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7TAC72D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7TAC73D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7TAC74D</a:t>
                      </a:r>
                      <a:endParaRPr sz="750">
                        <a:latin typeface="Calibri"/>
                        <a:cs typeface="Calibri"/>
                      </a:endParaRPr>
                    </a:p>
                  </a:txBody>
                  <a:tcPr marL="0" marR="0" marT="3810" marB="0"/>
                </a:tc>
                <a:tc>
                  <a:txBody>
                    <a:bodyPr/>
                    <a:lstStyle/>
                    <a:p>
                      <a:pPr>
                        <a:lnSpc>
                          <a:spcPct val="100000"/>
                        </a:lnSpc>
                        <a:spcBef>
                          <a:spcPts val="30"/>
                        </a:spcBef>
                      </a:pPr>
                      <a:endParaRPr sz="600"/>
                    </a:p>
                    <a:p>
                      <a:pPr marR="107314" algn="r">
                        <a:lnSpc>
                          <a:spcPts val="850"/>
                        </a:lnSpc>
                      </a:pPr>
                      <a:r>
                        <a:rPr sz="750" spc="-10" dirty="0"/>
                        <a:t>7TAC75D</a:t>
                      </a:r>
                      <a:endParaRPr sz="750">
                        <a:latin typeface="Calibri"/>
                        <a:cs typeface="Calibri"/>
                      </a:endParaRPr>
                    </a:p>
                  </a:txBody>
                  <a:tcPr marL="0" marR="0" marT="3810" marB="0"/>
                </a:tc>
                <a:tc>
                  <a:txBody>
                    <a:bodyPr/>
                    <a:lstStyle/>
                    <a:p>
                      <a:pPr>
                        <a:lnSpc>
                          <a:spcPct val="100000"/>
                        </a:lnSpc>
                        <a:spcBef>
                          <a:spcPts val="30"/>
                        </a:spcBef>
                      </a:pPr>
                      <a:endParaRPr sz="600"/>
                    </a:p>
                    <a:p>
                      <a:pPr marL="113664">
                        <a:lnSpc>
                          <a:spcPts val="850"/>
                        </a:lnSpc>
                      </a:pPr>
                      <a:r>
                        <a:rPr sz="750" spc="-10" dirty="0"/>
                        <a:t>7TAC76D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7GTAC57D</a:t>
                      </a:r>
                      <a:endParaRPr sz="750">
                        <a:latin typeface="Calibri"/>
                        <a:cs typeface="Calibri"/>
                      </a:endParaRPr>
                    </a:p>
                  </a:txBody>
                  <a:tcPr marL="0" marR="0" marT="3810" marB="0"/>
                </a:tc>
                <a:tc>
                  <a:txBody>
                    <a:bodyPr/>
                    <a:lstStyle/>
                    <a:p>
                      <a:pPr>
                        <a:lnSpc>
                          <a:spcPct val="100000"/>
                        </a:lnSpc>
                        <a:spcBef>
                          <a:spcPts val="30"/>
                        </a:spcBef>
                      </a:pPr>
                      <a:endParaRPr sz="600"/>
                    </a:p>
                    <a:p>
                      <a:pPr marL="84455">
                        <a:lnSpc>
                          <a:spcPts val="850"/>
                        </a:lnSpc>
                      </a:pPr>
                      <a:r>
                        <a:rPr sz="750" spc="-10" dirty="0"/>
                        <a:t>7GTAC77D</a:t>
                      </a:r>
                      <a:endParaRPr sz="750">
                        <a:latin typeface="Calibri"/>
                        <a:cs typeface="Calibri"/>
                      </a:endParaRPr>
                    </a:p>
                  </a:txBody>
                  <a:tcPr marL="0" marR="0" marT="3810" marB="0"/>
                </a:tc>
                <a:tc>
                  <a:txBody>
                    <a:bodyPr/>
                    <a:lstStyle/>
                    <a:p>
                      <a:pPr>
                        <a:lnSpc>
                          <a:spcPct val="100000"/>
                        </a:lnSpc>
                        <a:spcBef>
                          <a:spcPts val="30"/>
                        </a:spcBef>
                      </a:pPr>
                      <a:endParaRPr sz="600"/>
                    </a:p>
                    <a:p>
                      <a:pPr marL="163195">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5"/>
                  </a:ext>
                </a:extLst>
              </a:tr>
              <a:tr h="217602">
                <a:tc>
                  <a:txBody>
                    <a:bodyPr/>
                    <a:lstStyle/>
                    <a:p>
                      <a:pPr algn="ctr">
                        <a:lnSpc>
                          <a:spcPct val="100000"/>
                        </a:lnSpc>
                        <a:spcBef>
                          <a:spcPts val="35"/>
                        </a:spcBef>
                      </a:pPr>
                      <a:endParaRPr sz="600"/>
                    </a:p>
                    <a:p>
                      <a:pPr algn="ctr">
                        <a:lnSpc>
                          <a:spcPts val="850"/>
                        </a:lnSpc>
                      </a:pPr>
                      <a:r>
                        <a:rPr sz="750" dirty="0"/>
                        <a:t>700</a:t>
                      </a:r>
                      <a:r>
                        <a:rPr sz="750" spc="-40" dirty="0"/>
                        <a:t> </a:t>
                      </a:r>
                      <a:r>
                        <a:rPr sz="750" dirty="0"/>
                        <a:t>IO</a:t>
                      </a:r>
                      <a:r>
                        <a:rPr sz="750" spc="-15" dirty="0"/>
                        <a:t> </a:t>
                      </a:r>
                      <a:r>
                        <a:rPr sz="750" spc="-50" dirty="0"/>
                        <a:t>R</a:t>
                      </a:r>
                      <a:endParaRPr sz="750">
                        <a:latin typeface="Calibri"/>
                        <a:cs typeface="Calibri"/>
                      </a:endParaRPr>
                    </a:p>
                  </a:txBody>
                  <a:tcPr marL="0" marR="0" marT="4445" marB="0"/>
                </a:tc>
                <a:tc>
                  <a:txBody>
                    <a:bodyPr/>
                    <a:lstStyle/>
                    <a:p>
                      <a:pPr>
                        <a:lnSpc>
                          <a:spcPct val="100000"/>
                        </a:lnSpc>
                        <a:spcBef>
                          <a:spcPts val="35"/>
                        </a:spcBef>
                      </a:pPr>
                      <a:endParaRPr sz="600"/>
                    </a:p>
                    <a:p>
                      <a:pPr marL="635" algn="ctr">
                        <a:lnSpc>
                          <a:spcPts val="850"/>
                        </a:lnSpc>
                      </a:pPr>
                      <a:r>
                        <a:rPr sz="750" spc="-10" dirty="0"/>
                        <a:t>7CALL50</a:t>
                      </a:r>
                      <a:endParaRPr sz="750">
                        <a:latin typeface="Calibri"/>
                        <a:cs typeface="Calibri"/>
                      </a:endParaRPr>
                    </a:p>
                  </a:txBody>
                  <a:tcPr marL="0" marR="0" marT="4445" marB="0"/>
                </a:tc>
                <a:tc>
                  <a:txBody>
                    <a:bodyPr/>
                    <a:lstStyle/>
                    <a:p>
                      <a:pPr>
                        <a:lnSpc>
                          <a:spcPct val="100000"/>
                        </a:lnSpc>
                        <a:spcBef>
                          <a:spcPts val="35"/>
                        </a:spcBef>
                      </a:pPr>
                      <a:endParaRPr sz="600"/>
                    </a:p>
                    <a:p>
                      <a:pPr marR="135890" algn="r">
                        <a:lnSpc>
                          <a:spcPts val="850"/>
                        </a:lnSpc>
                      </a:pPr>
                      <a:r>
                        <a:rPr sz="750" spc="-10" dirty="0"/>
                        <a:t>7TAC51</a:t>
                      </a:r>
                      <a:endParaRPr sz="750">
                        <a:latin typeface="Calibri"/>
                        <a:cs typeface="Calibri"/>
                      </a:endParaRPr>
                    </a:p>
                  </a:txBody>
                  <a:tcPr marL="0" marR="0" marT="4445" marB="0"/>
                </a:tc>
                <a:tc>
                  <a:txBody>
                    <a:bodyPr/>
                    <a:lstStyle/>
                    <a:p>
                      <a:pPr>
                        <a:lnSpc>
                          <a:spcPct val="100000"/>
                        </a:lnSpc>
                        <a:spcBef>
                          <a:spcPts val="35"/>
                        </a:spcBef>
                      </a:pPr>
                      <a:endParaRPr sz="600"/>
                    </a:p>
                    <a:p>
                      <a:pPr marL="142875">
                        <a:lnSpc>
                          <a:spcPts val="850"/>
                        </a:lnSpc>
                      </a:pPr>
                      <a:r>
                        <a:rPr sz="750" spc="-10" dirty="0"/>
                        <a:t>7TAC52</a:t>
                      </a:r>
                      <a:endParaRPr sz="750">
                        <a:latin typeface="Calibri"/>
                        <a:cs typeface="Calibri"/>
                      </a:endParaRPr>
                    </a:p>
                  </a:txBody>
                  <a:tcPr marL="0" marR="0" marT="4445" marB="0"/>
                </a:tc>
                <a:tc>
                  <a:txBody>
                    <a:bodyPr/>
                    <a:lstStyle/>
                    <a:p>
                      <a:pPr>
                        <a:lnSpc>
                          <a:spcPct val="100000"/>
                        </a:lnSpc>
                        <a:spcBef>
                          <a:spcPts val="35"/>
                        </a:spcBef>
                      </a:pPr>
                      <a:endParaRPr sz="600" dirty="0"/>
                    </a:p>
                    <a:p>
                      <a:pPr marR="135890" algn="r">
                        <a:lnSpc>
                          <a:spcPts val="850"/>
                        </a:lnSpc>
                      </a:pPr>
                      <a:r>
                        <a:rPr sz="750" spc="-10" dirty="0"/>
                        <a:t>7TAC53</a:t>
                      </a:r>
                      <a:endParaRPr sz="750" dirty="0">
                        <a:latin typeface="Calibri"/>
                        <a:cs typeface="Calibri"/>
                      </a:endParaRPr>
                    </a:p>
                  </a:txBody>
                  <a:tcPr marL="0" marR="0" marT="4445" marB="0"/>
                </a:tc>
                <a:tc>
                  <a:txBody>
                    <a:bodyPr/>
                    <a:lstStyle/>
                    <a:p>
                      <a:pPr>
                        <a:lnSpc>
                          <a:spcPct val="100000"/>
                        </a:lnSpc>
                        <a:spcBef>
                          <a:spcPts val="35"/>
                        </a:spcBef>
                      </a:pPr>
                      <a:endParaRPr sz="600"/>
                    </a:p>
                    <a:p>
                      <a:pPr marL="142240">
                        <a:lnSpc>
                          <a:spcPts val="850"/>
                        </a:lnSpc>
                      </a:pPr>
                      <a:r>
                        <a:rPr sz="750" spc="-10" dirty="0"/>
                        <a:t>7TAC54</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7TAC55</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7TAC56</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7TAC71</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7TAC72</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7TAC73</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7TAC74</a:t>
                      </a:r>
                      <a:endParaRPr sz="750">
                        <a:latin typeface="Calibri"/>
                        <a:cs typeface="Calibri"/>
                      </a:endParaRPr>
                    </a:p>
                  </a:txBody>
                  <a:tcPr marL="0" marR="0" marT="4445" marB="0"/>
                </a:tc>
                <a:tc>
                  <a:txBody>
                    <a:bodyPr/>
                    <a:lstStyle/>
                    <a:p>
                      <a:pPr>
                        <a:lnSpc>
                          <a:spcPct val="100000"/>
                        </a:lnSpc>
                        <a:spcBef>
                          <a:spcPts val="35"/>
                        </a:spcBef>
                      </a:pPr>
                      <a:endParaRPr sz="600"/>
                    </a:p>
                    <a:p>
                      <a:pPr marL="142875">
                        <a:lnSpc>
                          <a:spcPts val="850"/>
                        </a:lnSpc>
                      </a:pPr>
                      <a:r>
                        <a:rPr sz="750" spc="-10" dirty="0"/>
                        <a:t>7TAC75</a:t>
                      </a:r>
                      <a:endParaRPr sz="750">
                        <a:latin typeface="Calibri"/>
                        <a:cs typeface="Calibri"/>
                      </a:endParaRPr>
                    </a:p>
                  </a:txBody>
                  <a:tcPr marL="0" marR="0" marT="4445" marB="0"/>
                </a:tc>
                <a:tc>
                  <a:txBody>
                    <a:bodyPr/>
                    <a:lstStyle/>
                    <a:p>
                      <a:pPr>
                        <a:lnSpc>
                          <a:spcPct val="100000"/>
                        </a:lnSpc>
                        <a:spcBef>
                          <a:spcPts val="35"/>
                        </a:spcBef>
                      </a:pPr>
                      <a:endParaRPr sz="600"/>
                    </a:p>
                    <a:p>
                      <a:pPr marL="142875">
                        <a:lnSpc>
                          <a:spcPts val="850"/>
                        </a:lnSpc>
                      </a:pPr>
                      <a:r>
                        <a:rPr sz="750" spc="-10" dirty="0"/>
                        <a:t>7TAC76</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7GTAC57</a:t>
                      </a:r>
                      <a:endParaRPr sz="750">
                        <a:latin typeface="Calibri"/>
                        <a:cs typeface="Calibri"/>
                      </a:endParaRPr>
                    </a:p>
                  </a:txBody>
                  <a:tcPr marL="0" marR="0" marT="4445" marB="0"/>
                </a:tc>
                <a:tc>
                  <a:txBody>
                    <a:bodyPr/>
                    <a:lstStyle/>
                    <a:p>
                      <a:pPr>
                        <a:lnSpc>
                          <a:spcPct val="100000"/>
                        </a:lnSpc>
                        <a:spcBef>
                          <a:spcPts val="35"/>
                        </a:spcBef>
                      </a:pPr>
                      <a:endParaRPr sz="600"/>
                    </a:p>
                    <a:p>
                      <a:pPr marL="113030">
                        <a:lnSpc>
                          <a:spcPts val="850"/>
                        </a:lnSpc>
                      </a:pPr>
                      <a:r>
                        <a:rPr sz="750" spc="-10" dirty="0"/>
                        <a:t>7GTAC77</a:t>
                      </a:r>
                      <a:endParaRPr sz="750">
                        <a:latin typeface="Calibri"/>
                        <a:cs typeface="Calibri"/>
                      </a:endParaRPr>
                    </a:p>
                  </a:txBody>
                  <a:tcPr marL="0" marR="0" marT="4445" marB="0"/>
                </a:tc>
                <a:tc>
                  <a:txBody>
                    <a:bodyPr/>
                    <a:lstStyle/>
                    <a:p>
                      <a:pPr>
                        <a:lnSpc>
                          <a:spcPct val="100000"/>
                        </a:lnSpc>
                        <a:spcBef>
                          <a:spcPts val="35"/>
                        </a:spcBef>
                      </a:pPr>
                      <a:endParaRPr sz="600"/>
                    </a:p>
                    <a:p>
                      <a:pPr marR="118110" algn="r">
                        <a:lnSpc>
                          <a:spcPts val="850"/>
                        </a:lnSpc>
                      </a:pPr>
                      <a:r>
                        <a:rPr sz="750" spc="-10" dirty="0"/>
                        <a:t>7CALL70</a:t>
                      </a:r>
                      <a:endParaRPr sz="750">
                        <a:latin typeface="Calibri"/>
                        <a:cs typeface="Calibri"/>
                      </a:endParaRPr>
                    </a:p>
                  </a:txBody>
                  <a:tcPr marL="0" marR="0" marT="4445" marB="0"/>
                </a:tc>
                <a:extLst>
                  <a:ext uri="{0D108BD9-81ED-4DB2-BD59-A6C34878D82A}">
                    <a16:rowId xmlns:a16="http://schemas.microsoft.com/office/drawing/2014/main" val="10006"/>
                  </a:ext>
                </a:extLst>
              </a:tr>
              <a:tr h="216945">
                <a:tc>
                  <a:txBody>
                    <a:bodyPr/>
                    <a:lstStyle/>
                    <a:p>
                      <a:pPr algn="ctr">
                        <a:lnSpc>
                          <a:spcPct val="100000"/>
                        </a:lnSpc>
                        <a:spcBef>
                          <a:spcPts val="30"/>
                        </a:spcBef>
                      </a:pPr>
                      <a:endParaRPr sz="600" dirty="0"/>
                    </a:p>
                    <a:p>
                      <a:pPr algn="ctr">
                        <a:lnSpc>
                          <a:spcPts val="850"/>
                        </a:lnSpc>
                      </a:pPr>
                      <a:r>
                        <a:rPr sz="750" spc="-10" dirty="0"/>
                        <a:t>DEPLOY</a:t>
                      </a:r>
                      <a:r>
                        <a:rPr sz="750" dirty="0"/>
                        <a:t> </a:t>
                      </a:r>
                      <a:r>
                        <a:rPr sz="750" spc="-25" dirty="0"/>
                        <a:t>ZZ</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CALL</a:t>
                      </a:r>
                      <a:r>
                        <a:rPr sz="750" spc="-5" dirty="0"/>
                        <a:t> </a:t>
                      </a:r>
                      <a:r>
                        <a:rPr sz="750" spc="-25" dirty="0"/>
                        <a:t>ZZ</a:t>
                      </a:r>
                      <a:endParaRPr sz="750">
                        <a:latin typeface="Calibri"/>
                        <a:cs typeface="Calibri"/>
                      </a:endParaRPr>
                    </a:p>
                  </a:txBody>
                  <a:tcPr marL="0" marR="0" marT="3810" marB="0"/>
                </a:tc>
                <a:tc>
                  <a:txBody>
                    <a:bodyPr/>
                    <a:lstStyle/>
                    <a:p>
                      <a:pPr>
                        <a:lnSpc>
                          <a:spcPct val="100000"/>
                        </a:lnSpc>
                        <a:spcBef>
                          <a:spcPts val="30"/>
                        </a:spcBef>
                      </a:pPr>
                      <a:endParaRPr sz="600"/>
                    </a:p>
                    <a:p>
                      <a:pPr marR="134620" algn="r">
                        <a:lnSpc>
                          <a:spcPts val="850"/>
                        </a:lnSpc>
                      </a:pPr>
                      <a:r>
                        <a:rPr sz="750" dirty="0"/>
                        <a:t>CMD</a:t>
                      </a:r>
                      <a:r>
                        <a:rPr sz="750" spc="-45" dirty="0"/>
                        <a:t> </a:t>
                      </a:r>
                      <a:r>
                        <a:rPr sz="750" spc="-25" dirty="0"/>
                        <a:t>ZZ</a:t>
                      </a:r>
                      <a:endParaRPr sz="750">
                        <a:latin typeface="Calibri"/>
                        <a:cs typeface="Calibri"/>
                      </a:endParaRPr>
                    </a:p>
                  </a:txBody>
                  <a:tcPr marL="0" marR="0" marT="3810" marB="0"/>
                </a:tc>
                <a:tc>
                  <a:txBody>
                    <a:bodyPr/>
                    <a:lstStyle/>
                    <a:p>
                      <a:pPr>
                        <a:lnSpc>
                          <a:spcPct val="100000"/>
                        </a:lnSpc>
                        <a:spcBef>
                          <a:spcPts val="30"/>
                        </a:spcBef>
                      </a:pPr>
                      <a:endParaRPr sz="600"/>
                    </a:p>
                    <a:p>
                      <a:pPr marL="135890">
                        <a:lnSpc>
                          <a:spcPts val="850"/>
                        </a:lnSpc>
                      </a:pPr>
                      <a:r>
                        <a:rPr sz="750" dirty="0"/>
                        <a:t>TAC</a:t>
                      </a:r>
                      <a:r>
                        <a:rPr sz="750" spc="-35" dirty="0"/>
                        <a:t> </a:t>
                      </a:r>
                      <a:r>
                        <a:rPr sz="750" spc="-25" dirty="0"/>
                        <a:t>ZZ3</a:t>
                      </a:r>
                      <a:endParaRPr sz="750">
                        <a:latin typeface="Calibri"/>
                        <a:cs typeface="Calibri"/>
                      </a:endParaRPr>
                    </a:p>
                  </a:txBody>
                  <a:tcPr marL="0" marR="0" marT="3810" marB="0"/>
                </a:tc>
                <a:tc>
                  <a:txBody>
                    <a:bodyPr/>
                    <a:lstStyle/>
                    <a:p>
                      <a:pPr>
                        <a:lnSpc>
                          <a:spcPct val="100000"/>
                        </a:lnSpc>
                        <a:spcBef>
                          <a:spcPts val="30"/>
                        </a:spcBef>
                      </a:pPr>
                      <a:endParaRPr sz="600"/>
                    </a:p>
                    <a:p>
                      <a:pPr marR="130175" algn="r">
                        <a:lnSpc>
                          <a:spcPts val="850"/>
                        </a:lnSpc>
                      </a:pPr>
                      <a:r>
                        <a:rPr sz="750" dirty="0"/>
                        <a:t>TAC</a:t>
                      </a:r>
                      <a:r>
                        <a:rPr sz="750" spc="-35" dirty="0"/>
                        <a:t> </a:t>
                      </a:r>
                      <a:r>
                        <a:rPr sz="750" spc="-25" dirty="0"/>
                        <a:t>ZZ4</a:t>
                      </a:r>
                      <a:endParaRPr sz="750">
                        <a:latin typeface="Calibri"/>
                        <a:cs typeface="Calibri"/>
                      </a:endParaRPr>
                    </a:p>
                  </a:txBody>
                  <a:tcPr marL="0" marR="0" marT="3810" marB="0"/>
                </a:tc>
                <a:tc>
                  <a:txBody>
                    <a:bodyPr/>
                    <a:lstStyle/>
                    <a:p>
                      <a:pPr>
                        <a:lnSpc>
                          <a:spcPct val="100000"/>
                        </a:lnSpc>
                        <a:spcBef>
                          <a:spcPts val="30"/>
                        </a:spcBef>
                      </a:pPr>
                      <a:endParaRPr sz="600"/>
                    </a:p>
                    <a:p>
                      <a:pPr marL="135255">
                        <a:lnSpc>
                          <a:spcPts val="850"/>
                        </a:lnSpc>
                      </a:pPr>
                      <a:r>
                        <a:rPr sz="750" dirty="0"/>
                        <a:t>TAC</a:t>
                      </a:r>
                      <a:r>
                        <a:rPr sz="750" spc="-35" dirty="0"/>
                        <a:t> </a:t>
                      </a:r>
                      <a:r>
                        <a:rPr sz="750" spc="-25" dirty="0"/>
                        <a:t>ZZ5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5" dirty="0"/>
                        <a:t> </a:t>
                      </a:r>
                      <a:r>
                        <a:rPr sz="750" spc="-25" dirty="0"/>
                        <a:t>ZZ6</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5" dirty="0"/>
                        <a:t> </a:t>
                      </a:r>
                      <a:r>
                        <a:rPr sz="750" spc="-25" dirty="0"/>
                        <a:t>ZZ7</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5" dirty="0"/>
                        <a:t> </a:t>
                      </a:r>
                      <a:r>
                        <a:rPr sz="750" spc="-25" dirty="0"/>
                        <a:t>ZZ8</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5" dirty="0"/>
                        <a:t> </a:t>
                      </a:r>
                      <a:r>
                        <a:rPr sz="750" spc="-25" dirty="0"/>
                        <a:t>ZZ9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5" dirty="0"/>
                        <a:t> </a:t>
                      </a:r>
                      <a:r>
                        <a:rPr sz="750" spc="-20" dirty="0"/>
                        <a:t>ZZ10</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0" dirty="0"/>
                        <a:t>ZZ11</a:t>
                      </a:r>
                      <a:endParaRPr sz="750">
                        <a:latin typeface="Calibri"/>
                        <a:cs typeface="Calibri"/>
                      </a:endParaRPr>
                    </a:p>
                  </a:txBody>
                  <a:tcPr marL="0" marR="0" marT="3810" marB="0"/>
                </a:tc>
                <a:tc>
                  <a:txBody>
                    <a:bodyPr/>
                    <a:lstStyle/>
                    <a:p>
                      <a:pPr>
                        <a:lnSpc>
                          <a:spcPct val="100000"/>
                        </a:lnSpc>
                        <a:spcBef>
                          <a:spcPts val="30"/>
                        </a:spcBef>
                      </a:pPr>
                      <a:endParaRPr sz="600"/>
                    </a:p>
                    <a:p>
                      <a:pPr marR="105410" algn="r">
                        <a:lnSpc>
                          <a:spcPts val="850"/>
                        </a:lnSpc>
                      </a:pPr>
                      <a:r>
                        <a:rPr sz="750" dirty="0"/>
                        <a:t>TAC</a:t>
                      </a:r>
                      <a:r>
                        <a:rPr sz="750" spc="-30" dirty="0"/>
                        <a:t> </a:t>
                      </a:r>
                      <a:r>
                        <a:rPr sz="750" spc="-20" dirty="0"/>
                        <a:t>ZZ12</a:t>
                      </a:r>
                      <a:endParaRPr sz="750">
                        <a:latin typeface="Calibri"/>
                        <a:cs typeface="Calibri"/>
                      </a:endParaRPr>
                    </a:p>
                  </a:txBody>
                  <a:tcPr marL="0" marR="0" marT="3810" marB="0"/>
                </a:tc>
                <a:tc>
                  <a:txBody>
                    <a:bodyPr/>
                    <a:lstStyle/>
                    <a:p>
                      <a:pPr>
                        <a:lnSpc>
                          <a:spcPct val="100000"/>
                        </a:lnSpc>
                        <a:spcBef>
                          <a:spcPts val="30"/>
                        </a:spcBef>
                      </a:pPr>
                      <a:endParaRPr sz="600"/>
                    </a:p>
                    <a:p>
                      <a:pPr marL="112395">
                        <a:lnSpc>
                          <a:spcPts val="850"/>
                        </a:lnSpc>
                      </a:pPr>
                      <a:r>
                        <a:rPr sz="750" dirty="0"/>
                        <a:t>TAC</a:t>
                      </a:r>
                      <a:r>
                        <a:rPr sz="750" spc="-30" dirty="0"/>
                        <a:t> </a:t>
                      </a:r>
                      <a:r>
                        <a:rPr sz="750" spc="-20" dirty="0"/>
                        <a:t>ZZ13</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0" dirty="0"/>
                        <a:t>ZZ14</a:t>
                      </a:r>
                      <a:endParaRPr sz="750">
                        <a:latin typeface="Calibri"/>
                        <a:cs typeface="Calibri"/>
                      </a:endParaRPr>
                    </a:p>
                  </a:txBody>
                  <a:tcPr marL="0" marR="0" marT="3810" marB="0"/>
                </a:tc>
                <a:tc>
                  <a:txBody>
                    <a:bodyPr/>
                    <a:lstStyle/>
                    <a:p>
                      <a:pPr>
                        <a:lnSpc>
                          <a:spcPct val="100000"/>
                        </a:lnSpc>
                        <a:spcBef>
                          <a:spcPts val="30"/>
                        </a:spcBef>
                      </a:pPr>
                      <a:endParaRPr sz="600"/>
                    </a:p>
                    <a:p>
                      <a:pPr marL="111760">
                        <a:lnSpc>
                          <a:spcPts val="850"/>
                        </a:lnSpc>
                      </a:pPr>
                      <a:r>
                        <a:rPr sz="750" dirty="0"/>
                        <a:t>TAC</a:t>
                      </a:r>
                      <a:r>
                        <a:rPr sz="750" spc="-30" dirty="0"/>
                        <a:t> </a:t>
                      </a:r>
                      <a:r>
                        <a:rPr sz="750" spc="-20" dirty="0"/>
                        <a:t>ZZ15</a:t>
                      </a:r>
                      <a:endParaRPr sz="750">
                        <a:latin typeface="Calibri"/>
                        <a:cs typeface="Calibri"/>
                      </a:endParaRPr>
                    </a:p>
                  </a:txBody>
                  <a:tcPr marL="0" marR="0" marT="3810" marB="0"/>
                </a:tc>
                <a:tc>
                  <a:txBody>
                    <a:bodyPr/>
                    <a:lstStyle/>
                    <a:p>
                      <a:pPr>
                        <a:lnSpc>
                          <a:spcPct val="100000"/>
                        </a:lnSpc>
                        <a:spcBef>
                          <a:spcPts val="30"/>
                        </a:spcBef>
                      </a:pPr>
                      <a:endParaRPr sz="600"/>
                    </a:p>
                    <a:p>
                      <a:pPr marR="116205" algn="r">
                        <a:lnSpc>
                          <a:spcPts val="850"/>
                        </a:lnSpc>
                      </a:pPr>
                      <a:r>
                        <a:rPr sz="750" dirty="0"/>
                        <a:t>EMER</a:t>
                      </a:r>
                      <a:r>
                        <a:rPr sz="750" spc="-40" dirty="0"/>
                        <a:t> </a:t>
                      </a:r>
                      <a:r>
                        <a:rPr sz="750" spc="-25" dirty="0"/>
                        <a:t>ZZ</a:t>
                      </a:r>
                      <a:endParaRPr sz="750">
                        <a:latin typeface="Calibri"/>
                        <a:cs typeface="Calibri"/>
                      </a:endParaRPr>
                    </a:p>
                  </a:txBody>
                  <a:tcPr marL="0" marR="0" marT="3810" marB="0"/>
                </a:tc>
                <a:extLst>
                  <a:ext uri="{0D108BD9-81ED-4DB2-BD59-A6C34878D82A}">
                    <a16:rowId xmlns:a16="http://schemas.microsoft.com/office/drawing/2014/main" val="10007"/>
                  </a:ext>
                </a:extLst>
              </a:tr>
              <a:tr h="216945">
                <a:tc>
                  <a:txBody>
                    <a:bodyPr/>
                    <a:lstStyle/>
                    <a:p>
                      <a:pPr algn="ctr">
                        <a:lnSpc>
                          <a:spcPct val="100000"/>
                        </a:lnSpc>
                        <a:spcBef>
                          <a:spcPts val="30"/>
                        </a:spcBef>
                      </a:pPr>
                      <a:endParaRPr sz="600"/>
                    </a:p>
                    <a:p>
                      <a:pPr algn="ctr">
                        <a:lnSpc>
                          <a:spcPts val="850"/>
                        </a:lnSpc>
                      </a:pPr>
                      <a:r>
                        <a:rPr sz="750" spc="-10" dirty="0"/>
                        <a:t>DEPLOY</a:t>
                      </a:r>
                      <a:r>
                        <a:rPr sz="750" dirty="0"/>
                        <a:t> </a:t>
                      </a:r>
                      <a:r>
                        <a:rPr sz="750" spc="-25" dirty="0"/>
                        <a:t>YY</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CALL</a:t>
                      </a:r>
                      <a:r>
                        <a:rPr sz="750" spc="-40" dirty="0"/>
                        <a:t> </a:t>
                      </a:r>
                      <a:r>
                        <a:rPr sz="750" spc="-25" dirty="0"/>
                        <a:t>YY</a:t>
                      </a:r>
                      <a:endParaRPr sz="750">
                        <a:latin typeface="Calibri"/>
                        <a:cs typeface="Calibri"/>
                      </a:endParaRPr>
                    </a:p>
                  </a:txBody>
                  <a:tcPr marL="0" marR="0" marT="3810" marB="0"/>
                </a:tc>
                <a:tc>
                  <a:txBody>
                    <a:bodyPr/>
                    <a:lstStyle/>
                    <a:p>
                      <a:pPr>
                        <a:lnSpc>
                          <a:spcPct val="100000"/>
                        </a:lnSpc>
                        <a:spcBef>
                          <a:spcPts val="30"/>
                        </a:spcBef>
                      </a:pPr>
                      <a:endParaRPr sz="600"/>
                    </a:p>
                    <a:p>
                      <a:pPr marR="133350" algn="r">
                        <a:lnSpc>
                          <a:spcPts val="850"/>
                        </a:lnSpc>
                      </a:pPr>
                      <a:r>
                        <a:rPr sz="750" dirty="0"/>
                        <a:t>CMD</a:t>
                      </a:r>
                      <a:r>
                        <a:rPr sz="750" spc="-45" dirty="0"/>
                        <a:t> </a:t>
                      </a:r>
                      <a:r>
                        <a:rPr sz="750" spc="-25" dirty="0"/>
                        <a:t>YY</a:t>
                      </a:r>
                      <a:endParaRPr sz="750">
                        <a:latin typeface="Calibri"/>
                        <a:cs typeface="Calibri"/>
                      </a:endParaRPr>
                    </a:p>
                  </a:txBody>
                  <a:tcPr marL="0" marR="0" marT="3810" marB="0"/>
                </a:tc>
                <a:tc>
                  <a:txBody>
                    <a:bodyPr/>
                    <a:lstStyle/>
                    <a:p>
                      <a:pPr>
                        <a:lnSpc>
                          <a:spcPct val="100000"/>
                        </a:lnSpc>
                        <a:spcBef>
                          <a:spcPts val="30"/>
                        </a:spcBef>
                      </a:pPr>
                      <a:endParaRPr sz="600"/>
                    </a:p>
                    <a:p>
                      <a:pPr marL="134620">
                        <a:lnSpc>
                          <a:spcPts val="850"/>
                        </a:lnSpc>
                      </a:pPr>
                      <a:r>
                        <a:rPr sz="750" dirty="0"/>
                        <a:t>TAC</a:t>
                      </a:r>
                      <a:r>
                        <a:rPr sz="750" spc="-30" dirty="0"/>
                        <a:t> </a:t>
                      </a:r>
                      <a:r>
                        <a:rPr sz="750" spc="-25" dirty="0"/>
                        <a:t>YY3</a:t>
                      </a:r>
                      <a:endParaRPr sz="750">
                        <a:latin typeface="Calibri"/>
                        <a:cs typeface="Calibri"/>
                      </a:endParaRPr>
                    </a:p>
                  </a:txBody>
                  <a:tcPr marL="0" marR="0" marT="3810" marB="0"/>
                </a:tc>
                <a:tc>
                  <a:txBody>
                    <a:bodyPr/>
                    <a:lstStyle/>
                    <a:p>
                      <a:pPr>
                        <a:lnSpc>
                          <a:spcPct val="100000"/>
                        </a:lnSpc>
                        <a:spcBef>
                          <a:spcPts val="30"/>
                        </a:spcBef>
                      </a:pPr>
                      <a:endParaRPr sz="600"/>
                    </a:p>
                    <a:p>
                      <a:pPr marR="128905" algn="r">
                        <a:lnSpc>
                          <a:spcPts val="850"/>
                        </a:lnSpc>
                      </a:pPr>
                      <a:r>
                        <a:rPr sz="750" dirty="0"/>
                        <a:t>TAC</a:t>
                      </a:r>
                      <a:r>
                        <a:rPr sz="750" spc="-30" dirty="0"/>
                        <a:t> </a:t>
                      </a:r>
                      <a:r>
                        <a:rPr sz="750" spc="-25" dirty="0"/>
                        <a:t>YY4</a:t>
                      </a:r>
                      <a:endParaRPr sz="750">
                        <a:latin typeface="Calibri"/>
                        <a:cs typeface="Calibri"/>
                      </a:endParaRPr>
                    </a:p>
                  </a:txBody>
                  <a:tcPr marL="0" marR="0" marT="3810" marB="0"/>
                </a:tc>
                <a:tc>
                  <a:txBody>
                    <a:bodyPr/>
                    <a:lstStyle/>
                    <a:p>
                      <a:pPr>
                        <a:lnSpc>
                          <a:spcPct val="100000"/>
                        </a:lnSpc>
                        <a:spcBef>
                          <a:spcPts val="30"/>
                        </a:spcBef>
                      </a:pPr>
                      <a:endParaRPr sz="600"/>
                    </a:p>
                    <a:p>
                      <a:pPr marL="133985">
                        <a:lnSpc>
                          <a:spcPts val="850"/>
                        </a:lnSpc>
                      </a:pPr>
                      <a:r>
                        <a:rPr sz="750" dirty="0"/>
                        <a:t>TAC</a:t>
                      </a:r>
                      <a:r>
                        <a:rPr sz="750" spc="-30" dirty="0"/>
                        <a:t> </a:t>
                      </a:r>
                      <a:r>
                        <a:rPr sz="750" spc="-25" dirty="0"/>
                        <a:t>YY5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5" dirty="0"/>
                        <a:t>YY6</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5" dirty="0"/>
                        <a:t>YY7</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5" dirty="0"/>
                        <a:t>YY8</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5" dirty="0"/>
                        <a:t>YY9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0" dirty="0"/>
                        <a:t>YY10</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0" dirty="0"/>
                        <a:t>YY11</a:t>
                      </a:r>
                      <a:endParaRPr sz="750">
                        <a:latin typeface="Calibri"/>
                        <a:cs typeface="Calibri"/>
                      </a:endParaRPr>
                    </a:p>
                  </a:txBody>
                  <a:tcPr marL="0" marR="0" marT="3810" marB="0"/>
                </a:tc>
                <a:tc>
                  <a:txBody>
                    <a:bodyPr/>
                    <a:lstStyle/>
                    <a:p>
                      <a:pPr>
                        <a:lnSpc>
                          <a:spcPct val="100000"/>
                        </a:lnSpc>
                        <a:spcBef>
                          <a:spcPts val="30"/>
                        </a:spcBef>
                      </a:pPr>
                      <a:endParaRPr sz="600"/>
                    </a:p>
                    <a:p>
                      <a:pPr marR="104139" algn="r">
                        <a:lnSpc>
                          <a:spcPts val="850"/>
                        </a:lnSpc>
                      </a:pPr>
                      <a:r>
                        <a:rPr sz="750" dirty="0"/>
                        <a:t>TAC</a:t>
                      </a:r>
                      <a:r>
                        <a:rPr sz="750" spc="-30" dirty="0"/>
                        <a:t> </a:t>
                      </a:r>
                      <a:r>
                        <a:rPr sz="750" spc="-20" dirty="0"/>
                        <a:t>YY12</a:t>
                      </a:r>
                      <a:endParaRPr sz="750">
                        <a:latin typeface="Calibri"/>
                        <a:cs typeface="Calibri"/>
                      </a:endParaRPr>
                    </a:p>
                  </a:txBody>
                  <a:tcPr marL="0" marR="0" marT="3810" marB="0"/>
                </a:tc>
                <a:tc>
                  <a:txBody>
                    <a:bodyPr/>
                    <a:lstStyle/>
                    <a:p>
                      <a:pPr>
                        <a:lnSpc>
                          <a:spcPct val="100000"/>
                        </a:lnSpc>
                        <a:spcBef>
                          <a:spcPts val="30"/>
                        </a:spcBef>
                      </a:pPr>
                      <a:endParaRPr sz="600"/>
                    </a:p>
                    <a:p>
                      <a:pPr marL="111125">
                        <a:lnSpc>
                          <a:spcPts val="850"/>
                        </a:lnSpc>
                      </a:pPr>
                      <a:r>
                        <a:rPr sz="750" dirty="0"/>
                        <a:t>TAC</a:t>
                      </a:r>
                      <a:r>
                        <a:rPr sz="750" spc="-30" dirty="0"/>
                        <a:t> </a:t>
                      </a:r>
                      <a:r>
                        <a:rPr sz="750" spc="-20" dirty="0"/>
                        <a:t>YY13</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TAC</a:t>
                      </a:r>
                      <a:r>
                        <a:rPr sz="750" spc="-30" dirty="0"/>
                        <a:t> </a:t>
                      </a:r>
                      <a:r>
                        <a:rPr sz="750" spc="-20" dirty="0"/>
                        <a:t>YY14</a:t>
                      </a:r>
                      <a:endParaRPr sz="750">
                        <a:latin typeface="Calibri"/>
                        <a:cs typeface="Calibri"/>
                      </a:endParaRPr>
                    </a:p>
                  </a:txBody>
                  <a:tcPr marL="0" marR="0" marT="3810" marB="0"/>
                </a:tc>
                <a:tc>
                  <a:txBody>
                    <a:bodyPr/>
                    <a:lstStyle/>
                    <a:p>
                      <a:pPr>
                        <a:lnSpc>
                          <a:spcPct val="100000"/>
                        </a:lnSpc>
                        <a:spcBef>
                          <a:spcPts val="30"/>
                        </a:spcBef>
                      </a:pPr>
                      <a:endParaRPr sz="600"/>
                    </a:p>
                    <a:p>
                      <a:pPr marL="109855">
                        <a:lnSpc>
                          <a:spcPts val="850"/>
                        </a:lnSpc>
                      </a:pPr>
                      <a:r>
                        <a:rPr sz="750" dirty="0"/>
                        <a:t>TAC</a:t>
                      </a:r>
                      <a:r>
                        <a:rPr sz="750" spc="-30" dirty="0"/>
                        <a:t> </a:t>
                      </a:r>
                      <a:r>
                        <a:rPr sz="750" spc="-20" dirty="0"/>
                        <a:t>YY15</a:t>
                      </a:r>
                      <a:endParaRPr sz="750">
                        <a:latin typeface="Calibri"/>
                        <a:cs typeface="Calibri"/>
                      </a:endParaRPr>
                    </a:p>
                  </a:txBody>
                  <a:tcPr marL="0" marR="0" marT="3810" marB="0"/>
                </a:tc>
                <a:tc>
                  <a:txBody>
                    <a:bodyPr/>
                    <a:lstStyle/>
                    <a:p>
                      <a:pPr>
                        <a:lnSpc>
                          <a:spcPct val="100000"/>
                        </a:lnSpc>
                        <a:spcBef>
                          <a:spcPts val="30"/>
                        </a:spcBef>
                      </a:pPr>
                      <a:endParaRPr sz="600"/>
                    </a:p>
                    <a:p>
                      <a:pPr marR="114935" algn="r">
                        <a:lnSpc>
                          <a:spcPts val="850"/>
                        </a:lnSpc>
                      </a:pPr>
                      <a:r>
                        <a:rPr sz="750" spc="-10" dirty="0"/>
                        <a:t>EMER</a:t>
                      </a:r>
                      <a:r>
                        <a:rPr sz="750" spc="-5" dirty="0"/>
                        <a:t> </a:t>
                      </a:r>
                      <a:r>
                        <a:rPr sz="750" spc="-25" dirty="0"/>
                        <a:t>YY</a:t>
                      </a:r>
                      <a:endParaRPr sz="750">
                        <a:latin typeface="Calibri"/>
                        <a:cs typeface="Calibri"/>
                      </a:endParaRPr>
                    </a:p>
                  </a:txBody>
                  <a:tcPr marL="0" marR="0" marT="3810" marB="0"/>
                </a:tc>
                <a:extLst>
                  <a:ext uri="{0D108BD9-81ED-4DB2-BD59-A6C34878D82A}">
                    <a16:rowId xmlns:a16="http://schemas.microsoft.com/office/drawing/2014/main" val="10008"/>
                  </a:ext>
                </a:extLst>
              </a:tr>
              <a:tr h="216945">
                <a:tc>
                  <a:txBody>
                    <a:bodyPr/>
                    <a:lstStyle/>
                    <a:p>
                      <a:pPr algn="ctr">
                        <a:lnSpc>
                          <a:spcPct val="100000"/>
                        </a:lnSpc>
                        <a:spcBef>
                          <a:spcPts val="30"/>
                        </a:spcBef>
                      </a:pPr>
                      <a:endParaRPr sz="600" dirty="0"/>
                    </a:p>
                    <a:p>
                      <a:pPr algn="ctr">
                        <a:lnSpc>
                          <a:spcPts val="850"/>
                        </a:lnSpc>
                      </a:pPr>
                      <a:r>
                        <a:rPr sz="750" dirty="0"/>
                        <a:t>700</a:t>
                      </a:r>
                      <a:r>
                        <a:rPr sz="750" spc="-40" dirty="0"/>
                        <a:t> </a:t>
                      </a:r>
                      <a:r>
                        <a:rPr sz="750" spc="-25" dirty="0"/>
                        <a:t>LAW</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7LAW61</a:t>
                      </a:r>
                      <a:endParaRPr sz="750">
                        <a:latin typeface="Calibri"/>
                        <a:cs typeface="Calibri"/>
                      </a:endParaRPr>
                    </a:p>
                  </a:txBody>
                  <a:tcPr marL="0" marR="0" marT="3810" marB="0"/>
                </a:tc>
                <a:tc>
                  <a:txBody>
                    <a:bodyPr/>
                    <a:lstStyle/>
                    <a:p>
                      <a:pPr>
                        <a:lnSpc>
                          <a:spcPct val="100000"/>
                        </a:lnSpc>
                        <a:spcBef>
                          <a:spcPts val="30"/>
                        </a:spcBef>
                      </a:pPr>
                      <a:endParaRPr sz="600"/>
                    </a:p>
                    <a:p>
                      <a:pPr marR="93345" algn="r">
                        <a:lnSpc>
                          <a:spcPts val="850"/>
                        </a:lnSpc>
                      </a:pPr>
                      <a:r>
                        <a:rPr sz="750" spc="-10" dirty="0"/>
                        <a:t>7LAW61D</a:t>
                      </a:r>
                      <a:endParaRPr sz="750">
                        <a:latin typeface="Calibri"/>
                        <a:cs typeface="Calibri"/>
                      </a:endParaRPr>
                    </a:p>
                  </a:txBody>
                  <a:tcPr marL="0" marR="0" marT="3810" marB="0"/>
                </a:tc>
                <a:tc>
                  <a:txBody>
                    <a:bodyPr/>
                    <a:lstStyle/>
                    <a:p>
                      <a:pPr>
                        <a:lnSpc>
                          <a:spcPct val="100000"/>
                        </a:lnSpc>
                        <a:spcBef>
                          <a:spcPts val="30"/>
                        </a:spcBef>
                      </a:pPr>
                      <a:endParaRPr sz="600"/>
                    </a:p>
                    <a:p>
                      <a:pPr marL="129539">
                        <a:lnSpc>
                          <a:spcPts val="850"/>
                        </a:lnSpc>
                      </a:pPr>
                      <a:r>
                        <a:rPr sz="750" spc="-10" dirty="0"/>
                        <a:t>7LAW62</a:t>
                      </a:r>
                      <a:endParaRPr sz="750">
                        <a:latin typeface="Calibri"/>
                        <a:cs typeface="Calibri"/>
                      </a:endParaRPr>
                    </a:p>
                  </a:txBody>
                  <a:tcPr marL="0" marR="0" marT="3810" marB="0"/>
                </a:tc>
                <a:tc>
                  <a:txBody>
                    <a:bodyPr/>
                    <a:lstStyle/>
                    <a:p>
                      <a:pPr>
                        <a:lnSpc>
                          <a:spcPct val="100000"/>
                        </a:lnSpc>
                        <a:spcBef>
                          <a:spcPts val="30"/>
                        </a:spcBef>
                      </a:pPr>
                      <a:endParaRPr sz="600"/>
                    </a:p>
                    <a:p>
                      <a:pPr marR="93345" algn="r">
                        <a:lnSpc>
                          <a:spcPts val="850"/>
                        </a:lnSpc>
                      </a:pPr>
                      <a:r>
                        <a:rPr sz="750" spc="-10" dirty="0"/>
                        <a:t>7LAW62D</a:t>
                      </a:r>
                      <a:endParaRPr sz="750">
                        <a:latin typeface="Calibri"/>
                        <a:cs typeface="Calibri"/>
                      </a:endParaRPr>
                    </a:p>
                  </a:txBody>
                  <a:tcPr marL="0" marR="0" marT="3810" marB="0"/>
                </a:tc>
                <a:tc>
                  <a:txBody>
                    <a:bodyPr/>
                    <a:lstStyle/>
                    <a:p>
                      <a:pPr>
                        <a:lnSpc>
                          <a:spcPct val="100000"/>
                        </a:lnSpc>
                        <a:spcBef>
                          <a:spcPts val="30"/>
                        </a:spcBef>
                      </a:pPr>
                      <a:endParaRPr sz="600"/>
                    </a:p>
                    <a:p>
                      <a:pPr marL="128905">
                        <a:lnSpc>
                          <a:spcPts val="850"/>
                        </a:lnSpc>
                      </a:pPr>
                      <a:r>
                        <a:rPr sz="750" spc="-10" dirty="0"/>
                        <a:t>7LAW81</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7LAW81D</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7LAW82</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7LAW82D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7MOB59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7MOB59D</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spc="-10" dirty="0"/>
                        <a:t>7MOB79</a:t>
                      </a:r>
                      <a:endParaRPr sz="750">
                        <a:latin typeface="Calibri"/>
                        <a:cs typeface="Calibri"/>
                      </a:endParaRPr>
                    </a:p>
                  </a:txBody>
                  <a:tcPr marL="0" marR="0" marT="3810" marB="0"/>
                </a:tc>
                <a:tc>
                  <a:txBody>
                    <a:bodyPr/>
                    <a:lstStyle/>
                    <a:p>
                      <a:pPr>
                        <a:lnSpc>
                          <a:spcPct val="100000"/>
                        </a:lnSpc>
                        <a:spcBef>
                          <a:spcPts val="30"/>
                        </a:spcBef>
                      </a:pPr>
                      <a:endParaRPr sz="600"/>
                    </a:p>
                    <a:p>
                      <a:pPr marR="86360" algn="r">
                        <a:lnSpc>
                          <a:spcPts val="850"/>
                        </a:lnSpc>
                      </a:pPr>
                      <a:r>
                        <a:rPr sz="750" spc="-10" dirty="0"/>
                        <a:t>7MOB79D</a:t>
                      </a:r>
                      <a:endParaRPr sz="750">
                        <a:latin typeface="Calibri"/>
                        <a:cs typeface="Calibri"/>
                      </a:endParaRPr>
                    </a:p>
                  </a:txBody>
                  <a:tcPr marL="0" marR="0" marT="3810" marB="0"/>
                </a:tc>
                <a:tc>
                  <a:txBody>
                    <a:bodyPr/>
                    <a:lstStyle/>
                    <a:p>
                      <a:pPr>
                        <a:lnSpc>
                          <a:spcPct val="100000"/>
                        </a:lnSpc>
                        <a:spcBef>
                          <a:spcPts val="30"/>
                        </a:spcBef>
                      </a:pPr>
                      <a:endParaRPr sz="600"/>
                    </a:p>
                    <a:p>
                      <a:pPr marL="163195">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635" algn="ctr">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2560">
                        <a:lnSpc>
                          <a:spcPts val="850"/>
                        </a:lnSpc>
                      </a:pPr>
                      <a:r>
                        <a:rPr sz="750" spc="-10" dirty="0"/>
                        <a:t>BLANK</a:t>
                      </a:r>
                      <a:endParaRPr sz="750">
                        <a:latin typeface="Calibri"/>
                        <a:cs typeface="Calibri"/>
                      </a:endParaRPr>
                    </a:p>
                  </a:txBody>
                  <a:tcPr marL="0" marR="0" marT="3810" marB="0"/>
                </a:tc>
                <a:tc>
                  <a:txBody>
                    <a:bodyPr/>
                    <a:lstStyle/>
                    <a:p>
                      <a:pPr>
                        <a:lnSpc>
                          <a:spcPct val="100000"/>
                        </a:lnSpc>
                        <a:spcBef>
                          <a:spcPts val="30"/>
                        </a:spcBef>
                      </a:pPr>
                      <a:endParaRPr sz="600"/>
                    </a:p>
                    <a:p>
                      <a:pPr marL="163830">
                        <a:lnSpc>
                          <a:spcPts val="850"/>
                        </a:lnSpc>
                      </a:pPr>
                      <a:r>
                        <a:rPr sz="750" spc="-10" dirty="0"/>
                        <a:t>BLANK</a:t>
                      </a:r>
                      <a:endParaRPr sz="750">
                        <a:latin typeface="Calibri"/>
                        <a:cs typeface="Calibri"/>
                      </a:endParaRPr>
                    </a:p>
                  </a:txBody>
                  <a:tcPr marL="0" marR="0" marT="3810" marB="0"/>
                </a:tc>
                <a:extLst>
                  <a:ext uri="{0D108BD9-81ED-4DB2-BD59-A6C34878D82A}">
                    <a16:rowId xmlns:a16="http://schemas.microsoft.com/office/drawing/2014/main" val="10009"/>
                  </a:ext>
                </a:extLst>
              </a:tr>
              <a:tr h="217602">
                <a:tc>
                  <a:txBody>
                    <a:bodyPr/>
                    <a:lstStyle/>
                    <a:p>
                      <a:pPr algn="ctr">
                        <a:lnSpc>
                          <a:spcPct val="100000"/>
                        </a:lnSpc>
                        <a:spcBef>
                          <a:spcPts val="35"/>
                        </a:spcBef>
                      </a:pPr>
                      <a:endParaRPr sz="600" dirty="0"/>
                    </a:p>
                    <a:p>
                      <a:pPr algn="ctr">
                        <a:lnSpc>
                          <a:spcPts val="850"/>
                        </a:lnSpc>
                      </a:pPr>
                      <a:r>
                        <a:rPr sz="750" dirty="0"/>
                        <a:t>700</a:t>
                      </a:r>
                      <a:r>
                        <a:rPr sz="750" spc="-40" dirty="0"/>
                        <a:t> </a:t>
                      </a:r>
                      <a:r>
                        <a:rPr sz="750" spc="-20" dirty="0"/>
                        <a:t>FIRE</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7FIRE63</a:t>
                      </a:r>
                      <a:endParaRPr sz="750">
                        <a:latin typeface="Calibri"/>
                        <a:cs typeface="Calibri"/>
                      </a:endParaRPr>
                    </a:p>
                  </a:txBody>
                  <a:tcPr marL="0" marR="0" marT="4445" marB="0"/>
                </a:tc>
                <a:tc>
                  <a:txBody>
                    <a:bodyPr/>
                    <a:lstStyle/>
                    <a:p>
                      <a:pPr>
                        <a:lnSpc>
                          <a:spcPct val="100000"/>
                        </a:lnSpc>
                        <a:spcBef>
                          <a:spcPts val="35"/>
                        </a:spcBef>
                      </a:pPr>
                      <a:endParaRPr sz="600"/>
                    </a:p>
                    <a:p>
                      <a:pPr marR="101600" algn="r">
                        <a:lnSpc>
                          <a:spcPts val="850"/>
                        </a:lnSpc>
                      </a:pPr>
                      <a:r>
                        <a:rPr sz="750" spc="-10" dirty="0"/>
                        <a:t>7FIRE63D</a:t>
                      </a:r>
                      <a:endParaRPr sz="750">
                        <a:latin typeface="Calibri"/>
                        <a:cs typeface="Calibri"/>
                      </a:endParaRPr>
                    </a:p>
                  </a:txBody>
                  <a:tcPr marL="0" marR="0" marT="4445" marB="0"/>
                </a:tc>
                <a:tc>
                  <a:txBody>
                    <a:bodyPr/>
                    <a:lstStyle/>
                    <a:p>
                      <a:pPr>
                        <a:lnSpc>
                          <a:spcPct val="100000"/>
                        </a:lnSpc>
                        <a:spcBef>
                          <a:spcPts val="35"/>
                        </a:spcBef>
                      </a:pPr>
                      <a:endParaRPr sz="600"/>
                    </a:p>
                    <a:p>
                      <a:pPr marL="136525">
                        <a:lnSpc>
                          <a:spcPts val="850"/>
                        </a:lnSpc>
                      </a:pPr>
                      <a:r>
                        <a:rPr sz="750" spc="-10" dirty="0"/>
                        <a:t>7FIRE64</a:t>
                      </a:r>
                      <a:endParaRPr sz="750">
                        <a:latin typeface="Calibri"/>
                        <a:cs typeface="Calibri"/>
                      </a:endParaRPr>
                    </a:p>
                  </a:txBody>
                  <a:tcPr marL="0" marR="0" marT="4445" marB="0"/>
                </a:tc>
                <a:tc>
                  <a:txBody>
                    <a:bodyPr/>
                    <a:lstStyle/>
                    <a:p>
                      <a:pPr>
                        <a:lnSpc>
                          <a:spcPct val="100000"/>
                        </a:lnSpc>
                        <a:spcBef>
                          <a:spcPts val="35"/>
                        </a:spcBef>
                      </a:pPr>
                      <a:endParaRPr sz="600"/>
                    </a:p>
                    <a:p>
                      <a:pPr marR="101600" algn="r">
                        <a:lnSpc>
                          <a:spcPts val="850"/>
                        </a:lnSpc>
                      </a:pPr>
                      <a:r>
                        <a:rPr sz="750" spc="-10" dirty="0"/>
                        <a:t>7FIRE64D</a:t>
                      </a:r>
                      <a:endParaRPr sz="750">
                        <a:latin typeface="Calibri"/>
                        <a:cs typeface="Calibri"/>
                      </a:endParaRPr>
                    </a:p>
                  </a:txBody>
                  <a:tcPr marL="0" marR="0" marT="4445" marB="0"/>
                </a:tc>
                <a:tc>
                  <a:txBody>
                    <a:bodyPr/>
                    <a:lstStyle/>
                    <a:p>
                      <a:pPr>
                        <a:lnSpc>
                          <a:spcPct val="100000"/>
                        </a:lnSpc>
                        <a:spcBef>
                          <a:spcPts val="35"/>
                        </a:spcBef>
                      </a:pPr>
                      <a:endParaRPr sz="600"/>
                    </a:p>
                    <a:p>
                      <a:pPr marL="135255">
                        <a:lnSpc>
                          <a:spcPts val="850"/>
                        </a:lnSpc>
                      </a:pPr>
                      <a:r>
                        <a:rPr sz="750" spc="-10" dirty="0"/>
                        <a:t>7FIRE83</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7FIRE83D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7FIRE84</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7FIRE84D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7MOB59</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7MOB59D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7MOB79</a:t>
                      </a:r>
                      <a:endParaRPr sz="750">
                        <a:latin typeface="Calibri"/>
                        <a:cs typeface="Calibri"/>
                      </a:endParaRPr>
                    </a:p>
                  </a:txBody>
                  <a:tcPr marL="0" marR="0" marT="4445" marB="0"/>
                </a:tc>
                <a:tc>
                  <a:txBody>
                    <a:bodyPr/>
                    <a:lstStyle/>
                    <a:p>
                      <a:pPr>
                        <a:lnSpc>
                          <a:spcPct val="100000"/>
                        </a:lnSpc>
                        <a:spcBef>
                          <a:spcPts val="35"/>
                        </a:spcBef>
                      </a:pPr>
                      <a:endParaRPr sz="600"/>
                    </a:p>
                    <a:p>
                      <a:pPr marR="85725" algn="r">
                        <a:lnSpc>
                          <a:spcPts val="850"/>
                        </a:lnSpc>
                      </a:pPr>
                      <a:r>
                        <a:rPr sz="750" spc="-10" dirty="0"/>
                        <a:t>7MOB79D</a:t>
                      </a:r>
                      <a:endParaRPr sz="750">
                        <a:latin typeface="Calibri"/>
                        <a:cs typeface="Calibri"/>
                      </a:endParaRPr>
                    </a:p>
                  </a:txBody>
                  <a:tcPr marL="0" marR="0" marT="4445" marB="0"/>
                </a:tc>
                <a:tc>
                  <a:txBody>
                    <a:bodyPr/>
                    <a:lstStyle/>
                    <a:p>
                      <a:pPr>
                        <a:lnSpc>
                          <a:spcPct val="100000"/>
                        </a:lnSpc>
                        <a:spcBef>
                          <a:spcPts val="35"/>
                        </a:spcBef>
                      </a:pPr>
                      <a:endParaRPr sz="600"/>
                    </a:p>
                    <a:p>
                      <a:pPr marL="162560">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2560">
                        <a:lnSpc>
                          <a:spcPts val="85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3830">
                        <a:lnSpc>
                          <a:spcPts val="850"/>
                        </a:lnSpc>
                      </a:pPr>
                      <a:r>
                        <a:rPr sz="750" spc="-10" dirty="0"/>
                        <a:t>BLANK</a:t>
                      </a:r>
                      <a:endParaRPr sz="750">
                        <a:latin typeface="Calibri"/>
                        <a:cs typeface="Calibri"/>
                      </a:endParaRPr>
                    </a:p>
                  </a:txBody>
                  <a:tcPr marL="0" marR="0" marT="4445" marB="0"/>
                </a:tc>
                <a:extLst>
                  <a:ext uri="{0D108BD9-81ED-4DB2-BD59-A6C34878D82A}">
                    <a16:rowId xmlns:a16="http://schemas.microsoft.com/office/drawing/2014/main" val="10010"/>
                  </a:ext>
                </a:extLst>
              </a:tr>
              <a:tr h="216287">
                <a:tc>
                  <a:txBody>
                    <a:bodyPr/>
                    <a:lstStyle/>
                    <a:p>
                      <a:pPr algn="ctr">
                        <a:lnSpc>
                          <a:spcPct val="100000"/>
                        </a:lnSpc>
                        <a:spcBef>
                          <a:spcPts val="25"/>
                        </a:spcBef>
                      </a:pPr>
                      <a:endParaRPr sz="600"/>
                    </a:p>
                    <a:p>
                      <a:pPr algn="ctr">
                        <a:lnSpc>
                          <a:spcPts val="850"/>
                        </a:lnSpc>
                        <a:spcBef>
                          <a:spcPts val="5"/>
                        </a:spcBef>
                      </a:pPr>
                      <a:r>
                        <a:rPr sz="750" dirty="0"/>
                        <a:t>700</a:t>
                      </a:r>
                      <a:r>
                        <a:rPr sz="750" spc="-40" dirty="0"/>
                        <a:t> </a:t>
                      </a:r>
                      <a:r>
                        <a:rPr sz="750" spc="-25" dirty="0"/>
                        <a:t>MED</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7MED65</a:t>
                      </a:r>
                      <a:endParaRPr sz="750">
                        <a:latin typeface="Calibri"/>
                        <a:cs typeface="Calibri"/>
                      </a:endParaRPr>
                    </a:p>
                  </a:txBody>
                  <a:tcPr marL="0" marR="0" marT="3175" marB="0"/>
                </a:tc>
                <a:tc>
                  <a:txBody>
                    <a:bodyPr/>
                    <a:lstStyle/>
                    <a:p>
                      <a:pPr>
                        <a:lnSpc>
                          <a:spcPct val="100000"/>
                        </a:lnSpc>
                        <a:spcBef>
                          <a:spcPts val="25"/>
                        </a:spcBef>
                      </a:pPr>
                      <a:endParaRPr sz="600"/>
                    </a:p>
                    <a:p>
                      <a:pPr marR="90170" algn="r">
                        <a:lnSpc>
                          <a:spcPts val="850"/>
                        </a:lnSpc>
                        <a:spcBef>
                          <a:spcPts val="5"/>
                        </a:spcBef>
                      </a:pPr>
                      <a:r>
                        <a:rPr sz="750" spc="-10" dirty="0"/>
                        <a:t>7MED65D</a:t>
                      </a:r>
                      <a:endParaRPr sz="750">
                        <a:latin typeface="Calibri"/>
                        <a:cs typeface="Calibri"/>
                      </a:endParaRPr>
                    </a:p>
                  </a:txBody>
                  <a:tcPr marL="0" marR="0" marT="3175" marB="0"/>
                </a:tc>
                <a:tc>
                  <a:txBody>
                    <a:bodyPr/>
                    <a:lstStyle/>
                    <a:p>
                      <a:pPr>
                        <a:lnSpc>
                          <a:spcPct val="100000"/>
                        </a:lnSpc>
                        <a:spcBef>
                          <a:spcPts val="25"/>
                        </a:spcBef>
                      </a:pPr>
                      <a:endParaRPr sz="600"/>
                    </a:p>
                    <a:p>
                      <a:pPr marL="126364">
                        <a:lnSpc>
                          <a:spcPts val="850"/>
                        </a:lnSpc>
                        <a:spcBef>
                          <a:spcPts val="5"/>
                        </a:spcBef>
                      </a:pPr>
                      <a:r>
                        <a:rPr sz="750" spc="-10" dirty="0"/>
                        <a:t>7MED66</a:t>
                      </a:r>
                      <a:endParaRPr sz="750">
                        <a:latin typeface="Calibri"/>
                        <a:cs typeface="Calibri"/>
                      </a:endParaRPr>
                    </a:p>
                  </a:txBody>
                  <a:tcPr marL="0" marR="0" marT="3175" marB="0"/>
                </a:tc>
                <a:tc>
                  <a:txBody>
                    <a:bodyPr/>
                    <a:lstStyle/>
                    <a:p>
                      <a:pPr>
                        <a:lnSpc>
                          <a:spcPct val="100000"/>
                        </a:lnSpc>
                        <a:spcBef>
                          <a:spcPts val="25"/>
                        </a:spcBef>
                      </a:pPr>
                      <a:endParaRPr sz="600"/>
                    </a:p>
                    <a:p>
                      <a:pPr marR="90170" algn="r">
                        <a:lnSpc>
                          <a:spcPts val="850"/>
                        </a:lnSpc>
                        <a:spcBef>
                          <a:spcPts val="5"/>
                        </a:spcBef>
                      </a:pPr>
                      <a:r>
                        <a:rPr sz="750" spc="-10" dirty="0"/>
                        <a:t>7MED66D</a:t>
                      </a:r>
                      <a:endParaRPr sz="750">
                        <a:latin typeface="Calibri"/>
                        <a:cs typeface="Calibri"/>
                      </a:endParaRPr>
                    </a:p>
                  </a:txBody>
                  <a:tcPr marL="0" marR="0" marT="3175" marB="0"/>
                </a:tc>
                <a:tc>
                  <a:txBody>
                    <a:bodyPr/>
                    <a:lstStyle/>
                    <a:p>
                      <a:pPr>
                        <a:lnSpc>
                          <a:spcPct val="100000"/>
                        </a:lnSpc>
                        <a:spcBef>
                          <a:spcPts val="25"/>
                        </a:spcBef>
                      </a:pPr>
                      <a:endParaRPr sz="600"/>
                    </a:p>
                    <a:p>
                      <a:pPr marL="125730">
                        <a:lnSpc>
                          <a:spcPts val="850"/>
                        </a:lnSpc>
                        <a:spcBef>
                          <a:spcPts val="5"/>
                        </a:spcBef>
                      </a:pPr>
                      <a:r>
                        <a:rPr sz="750" spc="-10" dirty="0"/>
                        <a:t>7MED85</a:t>
                      </a:r>
                      <a:endParaRPr sz="750">
                        <a:latin typeface="Calibri"/>
                        <a:cs typeface="Calibri"/>
                      </a:endParaRPr>
                    </a:p>
                  </a:txBody>
                  <a:tcPr marL="0" marR="0" marT="3175" marB="0"/>
                </a:tc>
                <a:tc>
                  <a:txBody>
                    <a:bodyPr/>
                    <a:lstStyle/>
                    <a:p>
                      <a:pPr>
                        <a:lnSpc>
                          <a:spcPct val="100000"/>
                        </a:lnSpc>
                        <a:spcBef>
                          <a:spcPts val="25"/>
                        </a:spcBef>
                      </a:pPr>
                      <a:endParaRPr sz="600"/>
                    </a:p>
                    <a:p>
                      <a:pPr marL="635" algn="ctr">
                        <a:lnSpc>
                          <a:spcPts val="850"/>
                        </a:lnSpc>
                        <a:spcBef>
                          <a:spcPts val="5"/>
                        </a:spcBef>
                      </a:pPr>
                      <a:r>
                        <a:rPr sz="750" spc="-10" dirty="0"/>
                        <a:t>7MED85D</a:t>
                      </a:r>
                      <a:endParaRPr sz="750">
                        <a:latin typeface="Calibri"/>
                        <a:cs typeface="Calibri"/>
                      </a:endParaRPr>
                    </a:p>
                  </a:txBody>
                  <a:tcPr marL="0" marR="0" marT="3175" marB="0"/>
                </a:tc>
                <a:tc>
                  <a:txBody>
                    <a:bodyPr/>
                    <a:lstStyle/>
                    <a:p>
                      <a:pPr>
                        <a:lnSpc>
                          <a:spcPct val="100000"/>
                        </a:lnSpc>
                        <a:spcBef>
                          <a:spcPts val="25"/>
                        </a:spcBef>
                      </a:pPr>
                      <a:endParaRPr sz="600"/>
                    </a:p>
                    <a:p>
                      <a:pPr marL="635" algn="ctr">
                        <a:lnSpc>
                          <a:spcPts val="850"/>
                        </a:lnSpc>
                        <a:spcBef>
                          <a:spcPts val="5"/>
                        </a:spcBef>
                      </a:pPr>
                      <a:r>
                        <a:rPr sz="750" spc="-10" dirty="0"/>
                        <a:t>7MED86</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7MED86D</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7MOB59</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7MOB59D</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7MOB79</a:t>
                      </a:r>
                      <a:endParaRPr sz="750">
                        <a:latin typeface="Calibri"/>
                        <a:cs typeface="Calibri"/>
                      </a:endParaRPr>
                    </a:p>
                  </a:txBody>
                  <a:tcPr marL="0" marR="0" marT="3175" marB="0"/>
                </a:tc>
                <a:tc>
                  <a:txBody>
                    <a:bodyPr/>
                    <a:lstStyle/>
                    <a:p>
                      <a:pPr>
                        <a:lnSpc>
                          <a:spcPct val="100000"/>
                        </a:lnSpc>
                        <a:spcBef>
                          <a:spcPts val="25"/>
                        </a:spcBef>
                      </a:pPr>
                      <a:endParaRPr sz="600"/>
                    </a:p>
                    <a:p>
                      <a:pPr marR="85725" algn="r">
                        <a:lnSpc>
                          <a:spcPts val="850"/>
                        </a:lnSpc>
                        <a:spcBef>
                          <a:spcPts val="5"/>
                        </a:spcBef>
                      </a:pPr>
                      <a:r>
                        <a:rPr sz="750" spc="-10" dirty="0"/>
                        <a:t>7MOB79D</a:t>
                      </a:r>
                      <a:endParaRPr sz="750">
                        <a:latin typeface="Calibri"/>
                        <a:cs typeface="Calibri"/>
                      </a:endParaRPr>
                    </a:p>
                  </a:txBody>
                  <a:tcPr marL="0" marR="0" marT="3175" marB="0"/>
                </a:tc>
                <a:tc>
                  <a:txBody>
                    <a:bodyPr/>
                    <a:lstStyle/>
                    <a:p>
                      <a:pPr>
                        <a:lnSpc>
                          <a:spcPct val="100000"/>
                        </a:lnSpc>
                        <a:spcBef>
                          <a:spcPts val="25"/>
                        </a:spcBef>
                      </a:pPr>
                      <a:endParaRPr sz="600"/>
                    </a:p>
                    <a:p>
                      <a:pPr marL="162560">
                        <a:lnSpc>
                          <a:spcPts val="850"/>
                        </a:lnSpc>
                        <a:spcBef>
                          <a:spcPts val="5"/>
                        </a:spcBef>
                      </a:pPr>
                      <a:r>
                        <a:rPr sz="750" spc="-10" dirty="0"/>
                        <a:t>BLANK</a:t>
                      </a:r>
                      <a:endParaRPr sz="750">
                        <a:latin typeface="Calibri"/>
                        <a:cs typeface="Calibri"/>
                      </a:endParaRPr>
                    </a:p>
                  </a:txBody>
                  <a:tcPr marL="0" marR="0" marT="3175" marB="0"/>
                </a:tc>
                <a:tc>
                  <a:txBody>
                    <a:bodyPr/>
                    <a:lstStyle/>
                    <a:p>
                      <a:pPr>
                        <a:lnSpc>
                          <a:spcPct val="100000"/>
                        </a:lnSpc>
                        <a:spcBef>
                          <a:spcPts val="25"/>
                        </a:spcBef>
                      </a:pPr>
                      <a:endParaRPr sz="600"/>
                    </a:p>
                    <a:p>
                      <a:pPr algn="ctr">
                        <a:lnSpc>
                          <a:spcPts val="850"/>
                        </a:lnSpc>
                        <a:spcBef>
                          <a:spcPts val="5"/>
                        </a:spcBef>
                      </a:pPr>
                      <a:r>
                        <a:rPr sz="750" spc="-10" dirty="0"/>
                        <a:t>BLANK</a:t>
                      </a:r>
                      <a:endParaRPr sz="750">
                        <a:latin typeface="Calibri"/>
                        <a:cs typeface="Calibri"/>
                      </a:endParaRPr>
                    </a:p>
                  </a:txBody>
                  <a:tcPr marL="0" marR="0" marT="3175" marB="0"/>
                </a:tc>
                <a:tc>
                  <a:txBody>
                    <a:bodyPr/>
                    <a:lstStyle/>
                    <a:p>
                      <a:pPr>
                        <a:lnSpc>
                          <a:spcPct val="100000"/>
                        </a:lnSpc>
                        <a:spcBef>
                          <a:spcPts val="25"/>
                        </a:spcBef>
                      </a:pPr>
                      <a:endParaRPr sz="600"/>
                    </a:p>
                    <a:p>
                      <a:pPr marL="162560">
                        <a:lnSpc>
                          <a:spcPts val="850"/>
                        </a:lnSpc>
                        <a:spcBef>
                          <a:spcPts val="5"/>
                        </a:spcBef>
                      </a:pPr>
                      <a:r>
                        <a:rPr sz="750" spc="-10" dirty="0"/>
                        <a:t>BLANK</a:t>
                      </a:r>
                      <a:endParaRPr sz="750">
                        <a:latin typeface="Calibri"/>
                        <a:cs typeface="Calibri"/>
                      </a:endParaRPr>
                    </a:p>
                  </a:txBody>
                  <a:tcPr marL="0" marR="0" marT="3175" marB="0"/>
                </a:tc>
                <a:tc>
                  <a:txBody>
                    <a:bodyPr/>
                    <a:lstStyle/>
                    <a:p>
                      <a:pPr>
                        <a:lnSpc>
                          <a:spcPct val="100000"/>
                        </a:lnSpc>
                        <a:spcBef>
                          <a:spcPts val="25"/>
                        </a:spcBef>
                      </a:pPr>
                      <a:endParaRPr sz="600"/>
                    </a:p>
                    <a:p>
                      <a:pPr marL="163830">
                        <a:lnSpc>
                          <a:spcPts val="850"/>
                        </a:lnSpc>
                        <a:spcBef>
                          <a:spcPts val="5"/>
                        </a:spcBef>
                      </a:pPr>
                      <a:r>
                        <a:rPr sz="750" spc="-10" dirty="0"/>
                        <a:t>BLANK</a:t>
                      </a:r>
                      <a:endParaRPr sz="750">
                        <a:latin typeface="Calibri"/>
                        <a:cs typeface="Calibri"/>
                      </a:endParaRPr>
                    </a:p>
                  </a:txBody>
                  <a:tcPr marL="0" marR="0" marT="3175" marB="0"/>
                </a:tc>
                <a:extLst>
                  <a:ext uri="{0D108BD9-81ED-4DB2-BD59-A6C34878D82A}">
                    <a16:rowId xmlns:a16="http://schemas.microsoft.com/office/drawing/2014/main" val="10011"/>
                  </a:ext>
                </a:extLst>
              </a:tr>
              <a:tr h="480430">
                <a:tc>
                  <a:txBody>
                    <a:bodyPr/>
                    <a:lstStyle/>
                    <a:p>
                      <a:pPr algn="ctr">
                        <a:lnSpc>
                          <a:spcPct val="100000"/>
                        </a:lnSpc>
                      </a:pPr>
                      <a:endParaRPr sz="700" dirty="0"/>
                    </a:p>
                    <a:p>
                      <a:pPr algn="ctr">
                        <a:lnSpc>
                          <a:spcPct val="100000"/>
                        </a:lnSpc>
                        <a:spcBef>
                          <a:spcPts val="55"/>
                        </a:spcBef>
                      </a:pPr>
                      <a:endParaRPr sz="500" dirty="0"/>
                    </a:p>
                    <a:p>
                      <a:pPr marL="163830" marR="157480" indent="5715" algn="ctr">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8745"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8745"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8745" marR="11303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tc>
                  <a:txBody>
                    <a:bodyPr/>
                    <a:lstStyle/>
                    <a:p>
                      <a:pPr>
                        <a:lnSpc>
                          <a:spcPct val="100000"/>
                        </a:lnSpc>
                      </a:pPr>
                      <a:endParaRPr sz="700" dirty="0"/>
                    </a:p>
                    <a:p>
                      <a:pPr>
                        <a:lnSpc>
                          <a:spcPct val="100000"/>
                        </a:lnSpc>
                        <a:spcBef>
                          <a:spcPts val="55"/>
                        </a:spcBef>
                      </a:pPr>
                      <a:endParaRPr sz="500" dirty="0"/>
                    </a:p>
                    <a:p>
                      <a:pPr marL="119380" marR="111760" indent="5080">
                        <a:lnSpc>
                          <a:spcPct val="100000"/>
                        </a:lnSpc>
                      </a:pPr>
                      <a:r>
                        <a:rPr sz="750" spc="-10" dirty="0"/>
                        <a:t>Optional</a:t>
                      </a:r>
                      <a:r>
                        <a:rPr sz="750" spc="500" dirty="0"/>
                        <a:t> </a:t>
                      </a:r>
                      <a:r>
                        <a:rPr sz="750" spc="-10" dirty="0"/>
                        <a:t>Tempate</a:t>
                      </a:r>
                      <a:endParaRPr sz="750" dirty="0">
                        <a:latin typeface="Calibri"/>
                        <a:cs typeface="Calibri"/>
                      </a:endParaRPr>
                    </a:p>
                  </a:txBody>
                  <a:tcPr marL="0" marR="0" marT="0" marB="0">
                    <a:solidFill>
                      <a:schemeClr val="bg2">
                        <a:lumMod val="75000"/>
                      </a:schemeClr>
                    </a:solidFill>
                  </a:tcPr>
                </a:tc>
                <a:extLst>
                  <a:ext uri="{0D108BD9-81ED-4DB2-BD59-A6C34878D82A}">
                    <a16:rowId xmlns:a16="http://schemas.microsoft.com/office/drawing/2014/main" val="10012"/>
                  </a:ext>
                </a:extLst>
              </a:tr>
              <a:tr h="217602">
                <a:tc>
                  <a:txBody>
                    <a:bodyPr/>
                    <a:lstStyle/>
                    <a:p>
                      <a:pPr algn="ctr">
                        <a:lnSpc>
                          <a:spcPct val="100000"/>
                        </a:lnSpc>
                        <a:spcBef>
                          <a:spcPts val="35"/>
                        </a:spcBef>
                      </a:pPr>
                      <a:endParaRPr sz="600" dirty="0"/>
                    </a:p>
                    <a:p>
                      <a:pPr algn="ctr">
                        <a:lnSpc>
                          <a:spcPts val="850"/>
                        </a:lnSpc>
                      </a:pPr>
                      <a:r>
                        <a:rPr sz="750" dirty="0"/>
                        <a:t>MD</a:t>
                      </a:r>
                      <a:r>
                        <a:rPr sz="750" spc="-25" dirty="0"/>
                        <a:t> </a:t>
                      </a:r>
                      <a:r>
                        <a:rPr sz="750" spc="-20" dirty="0"/>
                        <a:t>CALL</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spc="-20" dirty="0"/>
                        <a:t>CALL</a:t>
                      </a:r>
                      <a:endParaRPr sz="750">
                        <a:latin typeface="Calibri"/>
                        <a:cs typeface="Calibri"/>
                      </a:endParaRPr>
                    </a:p>
                  </a:txBody>
                  <a:tcPr marL="0" marR="0" marT="4445" marB="0"/>
                </a:tc>
                <a:tc>
                  <a:txBody>
                    <a:bodyPr/>
                    <a:lstStyle/>
                    <a:p>
                      <a:pPr>
                        <a:lnSpc>
                          <a:spcPct val="100000"/>
                        </a:lnSpc>
                        <a:spcBef>
                          <a:spcPts val="35"/>
                        </a:spcBef>
                      </a:pPr>
                      <a:endParaRPr sz="600"/>
                    </a:p>
                    <a:p>
                      <a:pPr marR="93980" algn="r">
                        <a:lnSpc>
                          <a:spcPts val="850"/>
                        </a:lnSpc>
                      </a:pPr>
                      <a:r>
                        <a:rPr sz="750" dirty="0"/>
                        <a:t>MD</a:t>
                      </a:r>
                      <a:r>
                        <a:rPr sz="750" spc="-25" dirty="0"/>
                        <a:t> </a:t>
                      </a:r>
                      <a:r>
                        <a:rPr sz="750" dirty="0"/>
                        <a:t>TAC</a:t>
                      </a:r>
                      <a:r>
                        <a:rPr sz="750" spc="-25" dirty="0"/>
                        <a:t> </a:t>
                      </a:r>
                      <a:r>
                        <a:rPr sz="750" spc="-50" dirty="0"/>
                        <a:t>1</a:t>
                      </a:r>
                      <a:endParaRPr sz="750">
                        <a:latin typeface="Calibri"/>
                        <a:cs typeface="Calibri"/>
                      </a:endParaRPr>
                    </a:p>
                  </a:txBody>
                  <a:tcPr marL="0" marR="0" marT="4445" marB="0"/>
                </a:tc>
                <a:tc>
                  <a:txBody>
                    <a:bodyPr/>
                    <a:lstStyle/>
                    <a:p>
                      <a:pPr>
                        <a:lnSpc>
                          <a:spcPct val="100000"/>
                        </a:lnSpc>
                        <a:spcBef>
                          <a:spcPts val="35"/>
                        </a:spcBef>
                      </a:pPr>
                      <a:endParaRPr sz="600"/>
                    </a:p>
                    <a:p>
                      <a:pPr marR="93345" algn="r">
                        <a:lnSpc>
                          <a:spcPts val="850"/>
                        </a:lnSpc>
                      </a:pPr>
                      <a:r>
                        <a:rPr sz="750" dirty="0"/>
                        <a:t>MD</a:t>
                      </a:r>
                      <a:r>
                        <a:rPr sz="750" spc="-25" dirty="0"/>
                        <a:t> </a:t>
                      </a:r>
                      <a:r>
                        <a:rPr sz="750" dirty="0"/>
                        <a:t>TAC</a:t>
                      </a:r>
                      <a:r>
                        <a:rPr sz="750" spc="-25" dirty="0"/>
                        <a:t> </a:t>
                      </a:r>
                      <a:r>
                        <a:rPr sz="750" spc="-50" dirty="0"/>
                        <a:t>2</a:t>
                      </a:r>
                      <a:endParaRPr sz="750">
                        <a:latin typeface="Calibri"/>
                        <a:cs typeface="Calibri"/>
                      </a:endParaRPr>
                    </a:p>
                  </a:txBody>
                  <a:tcPr marL="0" marR="0" marT="4445" marB="0"/>
                </a:tc>
                <a:tc>
                  <a:txBody>
                    <a:bodyPr/>
                    <a:lstStyle/>
                    <a:p>
                      <a:pPr>
                        <a:lnSpc>
                          <a:spcPct val="100000"/>
                        </a:lnSpc>
                        <a:spcBef>
                          <a:spcPts val="35"/>
                        </a:spcBef>
                      </a:pPr>
                      <a:endParaRPr sz="600"/>
                    </a:p>
                    <a:p>
                      <a:pPr marR="93980" algn="r">
                        <a:lnSpc>
                          <a:spcPts val="850"/>
                        </a:lnSpc>
                      </a:pPr>
                      <a:r>
                        <a:rPr sz="750" dirty="0"/>
                        <a:t>MD</a:t>
                      </a:r>
                      <a:r>
                        <a:rPr sz="750" spc="-25" dirty="0"/>
                        <a:t> </a:t>
                      </a:r>
                      <a:r>
                        <a:rPr sz="750" dirty="0"/>
                        <a:t>TAC</a:t>
                      </a:r>
                      <a:r>
                        <a:rPr sz="750" spc="-25" dirty="0"/>
                        <a:t> </a:t>
                      </a:r>
                      <a:r>
                        <a:rPr sz="750" spc="-50" dirty="0"/>
                        <a:t>3</a:t>
                      </a:r>
                      <a:endParaRPr sz="750">
                        <a:latin typeface="Calibri"/>
                        <a:cs typeface="Calibri"/>
                      </a:endParaRPr>
                    </a:p>
                  </a:txBody>
                  <a:tcPr marL="0" marR="0" marT="4445" marB="0"/>
                </a:tc>
                <a:tc>
                  <a:txBody>
                    <a:bodyPr/>
                    <a:lstStyle/>
                    <a:p>
                      <a:pPr>
                        <a:lnSpc>
                          <a:spcPct val="100000"/>
                        </a:lnSpc>
                        <a:spcBef>
                          <a:spcPts val="35"/>
                        </a:spcBef>
                      </a:pPr>
                      <a:endParaRPr sz="600"/>
                    </a:p>
                    <a:p>
                      <a:pPr marR="93980" algn="r">
                        <a:lnSpc>
                          <a:spcPts val="850"/>
                        </a:lnSpc>
                      </a:pPr>
                      <a:r>
                        <a:rPr sz="750" dirty="0"/>
                        <a:t>MD</a:t>
                      </a:r>
                      <a:r>
                        <a:rPr sz="750" spc="-25" dirty="0"/>
                        <a:t> </a:t>
                      </a:r>
                      <a:r>
                        <a:rPr sz="750" dirty="0"/>
                        <a:t>TAC</a:t>
                      </a:r>
                      <a:r>
                        <a:rPr sz="750" spc="-25" dirty="0"/>
                        <a:t> </a:t>
                      </a:r>
                      <a:r>
                        <a:rPr sz="750" spc="-50" dirty="0"/>
                        <a:t>4</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5</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6</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7</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8</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a:t>
                      </a:r>
                      <a:r>
                        <a:rPr sz="750" spc="-50" dirty="0"/>
                        <a:t>9</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5" dirty="0"/>
                        <a:t> </a:t>
                      </a:r>
                      <a:r>
                        <a:rPr sz="750" dirty="0"/>
                        <a:t>TAC</a:t>
                      </a:r>
                      <a:r>
                        <a:rPr sz="750" spc="-25" dirty="0"/>
                        <a:t> 10</a:t>
                      </a:r>
                      <a:endParaRPr sz="750">
                        <a:latin typeface="Calibri"/>
                        <a:cs typeface="Calibri"/>
                      </a:endParaRPr>
                    </a:p>
                  </a:txBody>
                  <a:tcPr marL="0" marR="0" marT="4445" marB="0"/>
                </a:tc>
                <a:tc>
                  <a:txBody>
                    <a:bodyPr/>
                    <a:lstStyle/>
                    <a:p>
                      <a:pPr>
                        <a:lnSpc>
                          <a:spcPct val="100000"/>
                        </a:lnSpc>
                        <a:spcBef>
                          <a:spcPts val="35"/>
                        </a:spcBef>
                      </a:pPr>
                      <a:endParaRPr sz="600"/>
                    </a:p>
                    <a:p>
                      <a:pPr marR="69850" algn="r">
                        <a:lnSpc>
                          <a:spcPts val="850"/>
                        </a:lnSpc>
                      </a:pPr>
                      <a:r>
                        <a:rPr sz="750" dirty="0"/>
                        <a:t>MD</a:t>
                      </a:r>
                      <a:r>
                        <a:rPr sz="750" spc="-20" dirty="0"/>
                        <a:t> </a:t>
                      </a:r>
                      <a:r>
                        <a:rPr sz="750" dirty="0"/>
                        <a:t>TAC</a:t>
                      </a:r>
                      <a:r>
                        <a:rPr sz="750" spc="-25" dirty="0"/>
                        <a:t> 11</a:t>
                      </a:r>
                      <a:endParaRPr sz="750">
                        <a:latin typeface="Calibri"/>
                        <a:cs typeface="Calibri"/>
                      </a:endParaRPr>
                    </a:p>
                  </a:txBody>
                  <a:tcPr marL="0" marR="0" marT="4445" marB="0"/>
                </a:tc>
                <a:tc>
                  <a:txBody>
                    <a:bodyPr/>
                    <a:lstStyle/>
                    <a:p>
                      <a:pPr>
                        <a:lnSpc>
                          <a:spcPct val="100000"/>
                        </a:lnSpc>
                        <a:spcBef>
                          <a:spcPts val="35"/>
                        </a:spcBef>
                      </a:pPr>
                      <a:endParaRPr sz="600"/>
                    </a:p>
                    <a:p>
                      <a:pPr marR="69215" algn="r">
                        <a:lnSpc>
                          <a:spcPts val="850"/>
                        </a:lnSpc>
                      </a:pPr>
                      <a:r>
                        <a:rPr sz="750" dirty="0"/>
                        <a:t>MD</a:t>
                      </a:r>
                      <a:r>
                        <a:rPr sz="750" spc="-20" dirty="0"/>
                        <a:t> </a:t>
                      </a:r>
                      <a:r>
                        <a:rPr sz="750" dirty="0"/>
                        <a:t>TAC</a:t>
                      </a:r>
                      <a:r>
                        <a:rPr sz="750" spc="-25" dirty="0"/>
                        <a:t> 12</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50"/>
                        </a:lnSpc>
                      </a:pPr>
                      <a:r>
                        <a:rPr sz="750" dirty="0"/>
                        <a:t>MD</a:t>
                      </a:r>
                      <a:r>
                        <a:rPr sz="750" spc="-20" dirty="0"/>
                        <a:t> </a:t>
                      </a:r>
                      <a:r>
                        <a:rPr sz="750" dirty="0"/>
                        <a:t>TAC</a:t>
                      </a:r>
                      <a:r>
                        <a:rPr sz="750" spc="-25" dirty="0"/>
                        <a:t> 13</a:t>
                      </a:r>
                      <a:endParaRPr sz="750">
                        <a:latin typeface="Calibri"/>
                        <a:cs typeface="Calibri"/>
                      </a:endParaRPr>
                    </a:p>
                  </a:txBody>
                  <a:tcPr marL="0" marR="0" marT="4445" marB="0"/>
                </a:tc>
                <a:tc>
                  <a:txBody>
                    <a:bodyPr/>
                    <a:lstStyle/>
                    <a:p>
                      <a:pPr>
                        <a:lnSpc>
                          <a:spcPct val="100000"/>
                        </a:lnSpc>
                        <a:spcBef>
                          <a:spcPts val="35"/>
                        </a:spcBef>
                      </a:pPr>
                      <a:endParaRPr sz="600"/>
                    </a:p>
                    <a:p>
                      <a:pPr marR="69850" algn="r">
                        <a:lnSpc>
                          <a:spcPts val="850"/>
                        </a:lnSpc>
                      </a:pPr>
                      <a:r>
                        <a:rPr sz="750" dirty="0"/>
                        <a:t>MD</a:t>
                      </a:r>
                      <a:r>
                        <a:rPr sz="750" spc="-20" dirty="0"/>
                        <a:t> </a:t>
                      </a:r>
                      <a:r>
                        <a:rPr sz="750" dirty="0"/>
                        <a:t>TAC</a:t>
                      </a:r>
                      <a:r>
                        <a:rPr sz="750" spc="-25" dirty="0"/>
                        <a:t> 14</a:t>
                      </a:r>
                      <a:endParaRPr sz="750">
                        <a:latin typeface="Calibri"/>
                        <a:cs typeface="Calibri"/>
                      </a:endParaRPr>
                    </a:p>
                  </a:txBody>
                  <a:tcPr marL="0" marR="0" marT="4445" marB="0"/>
                </a:tc>
                <a:tc>
                  <a:txBody>
                    <a:bodyPr/>
                    <a:lstStyle/>
                    <a:p>
                      <a:pPr>
                        <a:lnSpc>
                          <a:spcPct val="100000"/>
                        </a:lnSpc>
                        <a:spcBef>
                          <a:spcPts val="35"/>
                        </a:spcBef>
                      </a:pPr>
                      <a:endParaRPr sz="600"/>
                    </a:p>
                    <a:p>
                      <a:pPr marR="69215" algn="r">
                        <a:lnSpc>
                          <a:spcPts val="850"/>
                        </a:lnSpc>
                      </a:pPr>
                      <a:r>
                        <a:rPr sz="750" dirty="0"/>
                        <a:t>MD</a:t>
                      </a:r>
                      <a:r>
                        <a:rPr sz="750" spc="-20" dirty="0"/>
                        <a:t> </a:t>
                      </a:r>
                      <a:r>
                        <a:rPr sz="750" dirty="0"/>
                        <a:t>TAC</a:t>
                      </a:r>
                      <a:r>
                        <a:rPr sz="750" spc="-25" dirty="0"/>
                        <a:t> 15</a:t>
                      </a:r>
                      <a:endParaRPr sz="750">
                        <a:latin typeface="Calibri"/>
                        <a:cs typeface="Calibri"/>
                      </a:endParaRPr>
                    </a:p>
                  </a:txBody>
                  <a:tcPr marL="0" marR="0" marT="4445" marB="0"/>
                </a:tc>
                <a:extLst>
                  <a:ext uri="{0D108BD9-81ED-4DB2-BD59-A6C34878D82A}">
                    <a16:rowId xmlns:a16="http://schemas.microsoft.com/office/drawing/2014/main" val="10013"/>
                  </a:ext>
                </a:extLst>
              </a:tr>
              <a:tr h="310254">
                <a:tc>
                  <a:txBody>
                    <a:bodyPr/>
                    <a:lstStyle/>
                    <a:p>
                      <a:pPr algn="ctr">
                        <a:lnSpc>
                          <a:spcPct val="100000"/>
                        </a:lnSpc>
                        <a:spcBef>
                          <a:spcPts val="30"/>
                        </a:spcBef>
                      </a:pPr>
                      <a:endParaRPr sz="600" dirty="0"/>
                    </a:p>
                    <a:p>
                      <a:pPr algn="ctr">
                        <a:lnSpc>
                          <a:spcPts val="850"/>
                        </a:lnSpc>
                      </a:pPr>
                      <a:r>
                        <a:rPr sz="750" dirty="0"/>
                        <a:t>MD</a:t>
                      </a:r>
                      <a:r>
                        <a:rPr sz="750" spc="-25" dirty="0"/>
                        <a:t> LAW</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CALL</a:t>
                      </a:r>
                      <a:endParaRPr sz="750">
                        <a:latin typeface="Calibri"/>
                        <a:cs typeface="Calibri"/>
                      </a:endParaRPr>
                    </a:p>
                  </a:txBody>
                  <a:tcPr marL="0" marR="0" marT="3810" marB="0"/>
                </a:tc>
                <a:tc>
                  <a:txBody>
                    <a:bodyPr/>
                    <a:lstStyle/>
                    <a:p>
                      <a:pPr>
                        <a:lnSpc>
                          <a:spcPct val="100000"/>
                        </a:lnSpc>
                        <a:spcBef>
                          <a:spcPts val="30"/>
                        </a:spcBef>
                      </a:pPr>
                      <a:endParaRPr sz="600"/>
                    </a:p>
                    <a:p>
                      <a:pPr marR="80645" algn="r">
                        <a:lnSpc>
                          <a:spcPts val="850"/>
                        </a:lnSpc>
                      </a:pPr>
                      <a:r>
                        <a:rPr sz="750" dirty="0"/>
                        <a:t>MD</a:t>
                      </a:r>
                      <a:r>
                        <a:rPr sz="750" spc="-25" dirty="0"/>
                        <a:t> </a:t>
                      </a:r>
                      <a:r>
                        <a:rPr sz="750" dirty="0"/>
                        <a:t>LAW</a:t>
                      </a:r>
                      <a:r>
                        <a:rPr sz="750" spc="-25" dirty="0"/>
                        <a:t> </a:t>
                      </a:r>
                      <a:r>
                        <a:rPr sz="750" spc="-60" dirty="0"/>
                        <a:t>1</a:t>
                      </a:r>
                      <a:endParaRPr sz="750">
                        <a:latin typeface="Calibri"/>
                        <a:cs typeface="Calibri"/>
                      </a:endParaRPr>
                    </a:p>
                  </a:txBody>
                  <a:tcPr marL="0" marR="0" marT="3810" marB="0"/>
                </a:tc>
                <a:tc>
                  <a:txBody>
                    <a:bodyPr/>
                    <a:lstStyle/>
                    <a:p>
                      <a:pPr>
                        <a:lnSpc>
                          <a:spcPct val="100000"/>
                        </a:lnSpc>
                        <a:spcBef>
                          <a:spcPts val="30"/>
                        </a:spcBef>
                      </a:pPr>
                      <a:endParaRPr sz="600"/>
                    </a:p>
                    <a:p>
                      <a:pPr marR="80010" algn="r">
                        <a:lnSpc>
                          <a:spcPts val="850"/>
                        </a:lnSpc>
                      </a:pPr>
                      <a:r>
                        <a:rPr sz="750" dirty="0"/>
                        <a:t>MD</a:t>
                      </a:r>
                      <a:r>
                        <a:rPr sz="750" spc="-25" dirty="0"/>
                        <a:t> </a:t>
                      </a:r>
                      <a:r>
                        <a:rPr sz="750" dirty="0"/>
                        <a:t>LAW</a:t>
                      </a:r>
                      <a:r>
                        <a:rPr sz="750" spc="-25" dirty="0"/>
                        <a:t> </a:t>
                      </a:r>
                      <a:r>
                        <a:rPr sz="750" spc="-60" dirty="0"/>
                        <a:t>2</a:t>
                      </a:r>
                      <a:endParaRPr sz="750">
                        <a:latin typeface="Calibri"/>
                        <a:cs typeface="Calibri"/>
                      </a:endParaRPr>
                    </a:p>
                  </a:txBody>
                  <a:tcPr marL="0" marR="0" marT="3810" marB="0"/>
                </a:tc>
                <a:tc>
                  <a:txBody>
                    <a:bodyPr/>
                    <a:lstStyle/>
                    <a:p>
                      <a:pPr>
                        <a:lnSpc>
                          <a:spcPct val="100000"/>
                        </a:lnSpc>
                        <a:spcBef>
                          <a:spcPts val="30"/>
                        </a:spcBef>
                      </a:pPr>
                      <a:endParaRPr sz="600" dirty="0"/>
                    </a:p>
                    <a:p>
                      <a:pPr marR="80645" algn="r">
                        <a:lnSpc>
                          <a:spcPts val="850"/>
                        </a:lnSpc>
                      </a:pPr>
                      <a:r>
                        <a:rPr sz="750" dirty="0"/>
                        <a:t>MD</a:t>
                      </a:r>
                      <a:r>
                        <a:rPr sz="750" spc="-25" dirty="0"/>
                        <a:t> </a:t>
                      </a:r>
                      <a:r>
                        <a:rPr sz="750" dirty="0"/>
                        <a:t>LAW</a:t>
                      </a:r>
                      <a:r>
                        <a:rPr sz="750" spc="-25" dirty="0"/>
                        <a:t> </a:t>
                      </a:r>
                      <a:r>
                        <a:rPr sz="750" spc="-60" dirty="0"/>
                        <a:t>3</a:t>
                      </a:r>
                      <a:endParaRPr sz="750" dirty="0">
                        <a:latin typeface="Calibri"/>
                        <a:cs typeface="Calibri"/>
                      </a:endParaRPr>
                    </a:p>
                  </a:txBody>
                  <a:tcPr marL="0" marR="0" marT="3810" marB="0"/>
                </a:tc>
                <a:tc>
                  <a:txBody>
                    <a:bodyPr/>
                    <a:lstStyle/>
                    <a:p>
                      <a:pPr>
                        <a:lnSpc>
                          <a:spcPct val="100000"/>
                        </a:lnSpc>
                        <a:spcBef>
                          <a:spcPts val="30"/>
                        </a:spcBef>
                      </a:pPr>
                      <a:endParaRPr sz="600"/>
                    </a:p>
                    <a:p>
                      <a:pPr marR="80645" algn="r">
                        <a:lnSpc>
                          <a:spcPts val="850"/>
                        </a:lnSpc>
                      </a:pPr>
                      <a:r>
                        <a:rPr sz="750" dirty="0"/>
                        <a:t>MD</a:t>
                      </a:r>
                      <a:r>
                        <a:rPr sz="750" spc="-25" dirty="0"/>
                        <a:t> </a:t>
                      </a:r>
                      <a:r>
                        <a:rPr sz="750" dirty="0"/>
                        <a:t>LAW</a:t>
                      </a:r>
                      <a:r>
                        <a:rPr sz="750" spc="-25" dirty="0"/>
                        <a:t> </a:t>
                      </a:r>
                      <a:r>
                        <a:rPr sz="750" spc="-60" dirty="0"/>
                        <a:t>4</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6</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7</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8</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60" dirty="0"/>
                        <a:t>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dirty="0"/>
                        <a:t>LAW</a:t>
                      </a:r>
                      <a:r>
                        <a:rPr sz="750" spc="-25" dirty="0"/>
                        <a:t> </a:t>
                      </a:r>
                      <a:r>
                        <a:rPr sz="750" spc="-35" dirty="0"/>
                        <a:t>10</a:t>
                      </a:r>
                      <a:endParaRPr sz="750">
                        <a:latin typeface="Calibri"/>
                        <a:cs typeface="Calibri"/>
                      </a:endParaRPr>
                    </a:p>
                  </a:txBody>
                  <a:tcPr marL="0" marR="0" marT="3810" marB="0"/>
                </a:tc>
                <a:tc>
                  <a:txBody>
                    <a:bodyPr/>
                    <a:lstStyle/>
                    <a:p>
                      <a:pPr>
                        <a:lnSpc>
                          <a:spcPct val="100000"/>
                        </a:lnSpc>
                        <a:spcBef>
                          <a:spcPts val="30"/>
                        </a:spcBef>
                      </a:pPr>
                      <a:endParaRPr sz="600"/>
                    </a:p>
                    <a:p>
                      <a:pPr marR="56515" algn="r">
                        <a:lnSpc>
                          <a:spcPts val="850"/>
                        </a:lnSpc>
                      </a:pPr>
                      <a:r>
                        <a:rPr sz="750" dirty="0"/>
                        <a:t>MD</a:t>
                      </a:r>
                      <a:r>
                        <a:rPr sz="750" spc="-20" dirty="0"/>
                        <a:t> </a:t>
                      </a:r>
                      <a:r>
                        <a:rPr sz="750" dirty="0"/>
                        <a:t>LAW</a:t>
                      </a:r>
                      <a:r>
                        <a:rPr sz="750" spc="-25" dirty="0"/>
                        <a:t> 11</a:t>
                      </a:r>
                      <a:endParaRPr sz="750">
                        <a:latin typeface="Calibri"/>
                        <a:cs typeface="Calibri"/>
                      </a:endParaRPr>
                    </a:p>
                  </a:txBody>
                  <a:tcPr marL="0" marR="0" marT="3810" marB="0"/>
                </a:tc>
                <a:tc>
                  <a:txBody>
                    <a:bodyPr/>
                    <a:lstStyle/>
                    <a:p>
                      <a:pPr>
                        <a:lnSpc>
                          <a:spcPct val="100000"/>
                        </a:lnSpc>
                        <a:spcBef>
                          <a:spcPts val="30"/>
                        </a:spcBef>
                      </a:pPr>
                      <a:endParaRPr sz="600"/>
                    </a:p>
                    <a:p>
                      <a:pPr marR="55244" algn="r">
                        <a:lnSpc>
                          <a:spcPts val="850"/>
                        </a:lnSpc>
                      </a:pPr>
                      <a:r>
                        <a:rPr sz="750" dirty="0"/>
                        <a:t>MD</a:t>
                      </a:r>
                      <a:r>
                        <a:rPr sz="750" spc="-20" dirty="0"/>
                        <a:t> </a:t>
                      </a:r>
                      <a:r>
                        <a:rPr sz="750" dirty="0"/>
                        <a:t>LAW</a:t>
                      </a:r>
                      <a:r>
                        <a:rPr sz="750" spc="-25" dirty="0"/>
                        <a:t> 12</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0" dirty="0"/>
                        <a:t> </a:t>
                      </a:r>
                      <a:r>
                        <a:rPr sz="750" dirty="0"/>
                        <a:t>LAW</a:t>
                      </a:r>
                      <a:r>
                        <a:rPr sz="750" spc="-25" dirty="0"/>
                        <a:t> 13</a:t>
                      </a:r>
                      <a:endParaRPr sz="750">
                        <a:latin typeface="Calibri"/>
                        <a:cs typeface="Calibri"/>
                      </a:endParaRPr>
                    </a:p>
                  </a:txBody>
                  <a:tcPr marL="0" marR="0" marT="3810" marB="0"/>
                </a:tc>
                <a:tc>
                  <a:txBody>
                    <a:bodyPr/>
                    <a:lstStyle/>
                    <a:p>
                      <a:pPr>
                        <a:lnSpc>
                          <a:spcPct val="100000"/>
                        </a:lnSpc>
                        <a:spcBef>
                          <a:spcPts val="30"/>
                        </a:spcBef>
                      </a:pPr>
                      <a:endParaRPr sz="600"/>
                    </a:p>
                    <a:p>
                      <a:pPr marR="56515" algn="r">
                        <a:lnSpc>
                          <a:spcPts val="850"/>
                        </a:lnSpc>
                      </a:pPr>
                      <a:r>
                        <a:rPr sz="750" dirty="0"/>
                        <a:t>MD</a:t>
                      </a:r>
                      <a:r>
                        <a:rPr sz="750" spc="-20" dirty="0"/>
                        <a:t> </a:t>
                      </a:r>
                      <a:r>
                        <a:rPr sz="750" dirty="0"/>
                        <a:t>LAW</a:t>
                      </a:r>
                      <a:r>
                        <a:rPr sz="750" spc="-25" dirty="0"/>
                        <a:t> 14</a:t>
                      </a:r>
                      <a:endParaRPr sz="750">
                        <a:latin typeface="Calibri"/>
                        <a:cs typeface="Calibri"/>
                      </a:endParaRPr>
                    </a:p>
                  </a:txBody>
                  <a:tcPr marL="0" marR="0" marT="3810" marB="0"/>
                </a:tc>
                <a:tc>
                  <a:txBody>
                    <a:bodyPr/>
                    <a:lstStyle/>
                    <a:p>
                      <a:pPr>
                        <a:lnSpc>
                          <a:spcPct val="100000"/>
                        </a:lnSpc>
                        <a:spcBef>
                          <a:spcPts val="30"/>
                        </a:spcBef>
                      </a:pPr>
                      <a:endParaRPr sz="600"/>
                    </a:p>
                    <a:p>
                      <a:pPr marR="55244" algn="r">
                        <a:lnSpc>
                          <a:spcPts val="850"/>
                        </a:lnSpc>
                      </a:pPr>
                      <a:r>
                        <a:rPr sz="750" dirty="0"/>
                        <a:t>MD</a:t>
                      </a:r>
                      <a:r>
                        <a:rPr sz="750" spc="-20" dirty="0"/>
                        <a:t> </a:t>
                      </a:r>
                      <a:r>
                        <a:rPr sz="750" dirty="0"/>
                        <a:t>LAW</a:t>
                      </a:r>
                      <a:r>
                        <a:rPr sz="750" spc="-25" dirty="0"/>
                        <a:t> 15</a:t>
                      </a:r>
                      <a:endParaRPr sz="750">
                        <a:latin typeface="Calibri"/>
                        <a:cs typeface="Calibri"/>
                      </a:endParaRPr>
                    </a:p>
                  </a:txBody>
                  <a:tcPr marL="0" marR="0" marT="3810" marB="0"/>
                </a:tc>
                <a:extLst>
                  <a:ext uri="{0D108BD9-81ED-4DB2-BD59-A6C34878D82A}">
                    <a16:rowId xmlns:a16="http://schemas.microsoft.com/office/drawing/2014/main" val="10014"/>
                  </a:ext>
                </a:extLst>
              </a:tr>
              <a:tr h="216945">
                <a:tc>
                  <a:txBody>
                    <a:bodyPr/>
                    <a:lstStyle/>
                    <a:p>
                      <a:pPr algn="ctr">
                        <a:lnSpc>
                          <a:spcPct val="100000"/>
                        </a:lnSpc>
                        <a:spcBef>
                          <a:spcPts val="30"/>
                        </a:spcBef>
                      </a:pPr>
                      <a:endParaRPr sz="600" dirty="0"/>
                    </a:p>
                    <a:p>
                      <a:pPr algn="ctr">
                        <a:lnSpc>
                          <a:spcPts val="850"/>
                        </a:lnSpc>
                      </a:pPr>
                      <a:r>
                        <a:rPr sz="750" dirty="0"/>
                        <a:t>MD</a:t>
                      </a:r>
                      <a:r>
                        <a:rPr sz="750" spc="-25" dirty="0"/>
                        <a:t> </a:t>
                      </a:r>
                      <a:r>
                        <a:rPr sz="750" spc="-10" dirty="0"/>
                        <a:t>EVENT</a:t>
                      </a:r>
                      <a:endParaRPr sz="750" dirty="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CALL</a:t>
                      </a:r>
                      <a:endParaRPr sz="750">
                        <a:latin typeface="Calibri"/>
                        <a:cs typeface="Calibri"/>
                      </a:endParaRPr>
                    </a:p>
                  </a:txBody>
                  <a:tcPr marL="0" marR="0" marT="3810" marB="0"/>
                </a:tc>
                <a:tc>
                  <a:txBody>
                    <a:bodyPr/>
                    <a:lstStyle/>
                    <a:p>
                      <a:pPr>
                        <a:lnSpc>
                          <a:spcPct val="100000"/>
                        </a:lnSpc>
                        <a:spcBef>
                          <a:spcPts val="30"/>
                        </a:spcBef>
                      </a:pPr>
                      <a:endParaRPr sz="600"/>
                    </a:p>
                    <a:p>
                      <a:pPr marR="115570" algn="r">
                        <a:lnSpc>
                          <a:spcPts val="850"/>
                        </a:lnSpc>
                      </a:pPr>
                      <a:r>
                        <a:rPr sz="750" dirty="0"/>
                        <a:t>MD</a:t>
                      </a:r>
                      <a:r>
                        <a:rPr sz="750" spc="-25" dirty="0"/>
                        <a:t> </a:t>
                      </a:r>
                      <a:r>
                        <a:rPr sz="750" spc="-20" dirty="0"/>
                        <a:t>EV‐1</a:t>
                      </a:r>
                      <a:endParaRPr sz="750">
                        <a:latin typeface="Calibri"/>
                        <a:cs typeface="Calibri"/>
                      </a:endParaRPr>
                    </a:p>
                  </a:txBody>
                  <a:tcPr marL="0" marR="0" marT="3810" marB="0"/>
                </a:tc>
                <a:tc>
                  <a:txBody>
                    <a:bodyPr/>
                    <a:lstStyle/>
                    <a:p>
                      <a:pPr>
                        <a:lnSpc>
                          <a:spcPct val="100000"/>
                        </a:lnSpc>
                        <a:spcBef>
                          <a:spcPts val="30"/>
                        </a:spcBef>
                      </a:pPr>
                      <a:endParaRPr sz="600"/>
                    </a:p>
                    <a:p>
                      <a:pPr marL="121285">
                        <a:lnSpc>
                          <a:spcPts val="850"/>
                        </a:lnSpc>
                      </a:pPr>
                      <a:r>
                        <a:rPr sz="750" dirty="0"/>
                        <a:t>MD</a:t>
                      </a:r>
                      <a:r>
                        <a:rPr sz="750" spc="-25" dirty="0"/>
                        <a:t> </a:t>
                      </a:r>
                      <a:r>
                        <a:rPr sz="750" spc="-20" dirty="0"/>
                        <a:t>EV‐2</a:t>
                      </a:r>
                      <a:endParaRPr sz="750">
                        <a:latin typeface="Calibri"/>
                        <a:cs typeface="Calibri"/>
                      </a:endParaRPr>
                    </a:p>
                  </a:txBody>
                  <a:tcPr marL="0" marR="0" marT="3810" marB="0"/>
                </a:tc>
                <a:tc>
                  <a:txBody>
                    <a:bodyPr/>
                    <a:lstStyle/>
                    <a:p>
                      <a:pPr>
                        <a:lnSpc>
                          <a:spcPct val="100000"/>
                        </a:lnSpc>
                        <a:spcBef>
                          <a:spcPts val="30"/>
                        </a:spcBef>
                      </a:pPr>
                      <a:endParaRPr sz="600"/>
                    </a:p>
                    <a:p>
                      <a:pPr marR="115570" algn="r">
                        <a:lnSpc>
                          <a:spcPts val="850"/>
                        </a:lnSpc>
                      </a:pPr>
                      <a:r>
                        <a:rPr sz="750" dirty="0"/>
                        <a:t>MD</a:t>
                      </a:r>
                      <a:r>
                        <a:rPr sz="750" spc="-25" dirty="0"/>
                        <a:t> </a:t>
                      </a:r>
                      <a:r>
                        <a:rPr sz="750" spc="-20" dirty="0"/>
                        <a:t>EV‐3</a:t>
                      </a:r>
                      <a:endParaRPr sz="750">
                        <a:latin typeface="Calibri"/>
                        <a:cs typeface="Calibri"/>
                      </a:endParaRPr>
                    </a:p>
                  </a:txBody>
                  <a:tcPr marL="0" marR="0" marT="3810" marB="0"/>
                </a:tc>
                <a:tc>
                  <a:txBody>
                    <a:bodyPr/>
                    <a:lstStyle/>
                    <a:p>
                      <a:pPr>
                        <a:lnSpc>
                          <a:spcPct val="100000"/>
                        </a:lnSpc>
                        <a:spcBef>
                          <a:spcPts val="30"/>
                        </a:spcBef>
                      </a:pPr>
                      <a:endParaRPr sz="600"/>
                    </a:p>
                    <a:p>
                      <a:pPr marL="120650">
                        <a:lnSpc>
                          <a:spcPts val="850"/>
                        </a:lnSpc>
                      </a:pPr>
                      <a:r>
                        <a:rPr sz="750" dirty="0"/>
                        <a:t>MD</a:t>
                      </a:r>
                      <a:r>
                        <a:rPr sz="750" spc="-25" dirty="0"/>
                        <a:t> </a:t>
                      </a:r>
                      <a:r>
                        <a:rPr sz="750" spc="-20" dirty="0"/>
                        <a:t>EV‐4</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EV‐5</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EV‐6</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EV‐7</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EV‐8</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20" dirty="0"/>
                        <a:t>EV‐9</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5" dirty="0"/>
                        <a:t> </a:t>
                      </a:r>
                      <a:r>
                        <a:rPr sz="750" spc="-10" dirty="0"/>
                        <a:t>EV‐10</a:t>
                      </a:r>
                      <a:endParaRPr sz="750">
                        <a:latin typeface="Calibri"/>
                        <a:cs typeface="Calibri"/>
                      </a:endParaRPr>
                    </a:p>
                  </a:txBody>
                  <a:tcPr marL="0" marR="0" marT="3810" marB="0"/>
                </a:tc>
                <a:tc>
                  <a:txBody>
                    <a:bodyPr/>
                    <a:lstStyle/>
                    <a:p>
                      <a:pPr>
                        <a:lnSpc>
                          <a:spcPct val="100000"/>
                        </a:lnSpc>
                        <a:spcBef>
                          <a:spcPts val="30"/>
                        </a:spcBef>
                      </a:pPr>
                      <a:endParaRPr sz="600"/>
                    </a:p>
                    <a:p>
                      <a:pPr marR="91440" algn="r">
                        <a:lnSpc>
                          <a:spcPts val="850"/>
                        </a:lnSpc>
                      </a:pPr>
                      <a:r>
                        <a:rPr sz="750" dirty="0"/>
                        <a:t>MD</a:t>
                      </a:r>
                      <a:r>
                        <a:rPr sz="750" spc="-20" dirty="0"/>
                        <a:t> EV‐11</a:t>
                      </a:r>
                      <a:endParaRPr sz="750">
                        <a:latin typeface="Calibri"/>
                        <a:cs typeface="Calibri"/>
                      </a:endParaRPr>
                    </a:p>
                  </a:txBody>
                  <a:tcPr marL="0" marR="0" marT="3810" marB="0"/>
                </a:tc>
                <a:tc>
                  <a:txBody>
                    <a:bodyPr/>
                    <a:lstStyle/>
                    <a:p>
                      <a:pPr>
                        <a:lnSpc>
                          <a:spcPct val="100000"/>
                        </a:lnSpc>
                        <a:spcBef>
                          <a:spcPts val="30"/>
                        </a:spcBef>
                      </a:pPr>
                      <a:endParaRPr sz="600"/>
                    </a:p>
                    <a:p>
                      <a:pPr marL="97790">
                        <a:lnSpc>
                          <a:spcPts val="850"/>
                        </a:lnSpc>
                      </a:pPr>
                      <a:r>
                        <a:rPr sz="750" dirty="0"/>
                        <a:t>MD</a:t>
                      </a:r>
                      <a:r>
                        <a:rPr sz="750" spc="-20" dirty="0"/>
                        <a:t> EV‐12</a:t>
                      </a:r>
                      <a:endParaRPr sz="750">
                        <a:latin typeface="Calibri"/>
                        <a:cs typeface="Calibri"/>
                      </a:endParaRPr>
                    </a:p>
                  </a:txBody>
                  <a:tcPr marL="0" marR="0" marT="3810" marB="0"/>
                </a:tc>
                <a:tc>
                  <a:txBody>
                    <a:bodyPr/>
                    <a:lstStyle/>
                    <a:p>
                      <a:pPr>
                        <a:lnSpc>
                          <a:spcPct val="100000"/>
                        </a:lnSpc>
                        <a:spcBef>
                          <a:spcPts val="30"/>
                        </a:spcBef>
                      </a:pPr>
                      <a:endParaRPr sz="600"/>
                    </a:p>
                    <a:p>
                      <a:pPr algn="ctr">
                        <a:lnSpc>
                          <a:spcPts val="850"/>
                        </a:lnSpc>
                      </a:pPr>
                      <a:r>
                        <a:rPr sz="750" dirty="0"/>
                        <a:t>MD</a:t>
                      </a:r>
                      <a:r>
                        <a:rPr sz="750" spc="-20" dirty="0"/>
                        <a:t> EV‐13</a:t>
                      </a:r>
                      <a:endParaRPr sz="750">
                        <a:latin typeface="Calibri"/>
                        <a:cs typeface="Calibri"/>
                      </a:endParaRPr>
                    </a:p>
                  </a:txBody>
                  <a:tcPr marL="0" marR="0" marT="3810" marB="0"/>
                </a:tc>
                <a:tc>
                  <a:txBody>
                    <a:bodyPr/>
                    <a:lstStyle/>
                    <a:p>
                      <a:pPr>
                        <a:lnSpc>
                          <a:spcPct val="100000"/>
                        </a:lnSpc>
                        <a:spcBef>
                          <a:spcPts val="30"/>
                        </a:spcBef>
                      </a:pPr>
                      <a:endParaRPr sz="600"/>
                    </a:p>
                    <a:p>
                      <a:pPr marL="97155">
                        <a:lnSpc>
                          <a:spcPts val="850"/>
                        </a:lnSpc>
                      </a:pPr>
                      <a:r>
                        <a:rPr sz="750" dirty="0"/>
                        <a:t>MD</a:t>
                      </a:r>
                      <a:r>
                        <a:rPr sz="750" spc="-20" dirty="0"/>
                        <a:t> EV‐14</a:t>
                      </a:r>
                      <a:endParaRPr sz="750">
                        <a:latin typeface="Calibri"/>
                        <a:cs typeface="Calibri"/>
                      </a:endParaRPr>
                    </a:p>
                  </a:txBody>
                  <a:tcPr marL="0" marR="0" marT="3810" marB="0"/>
                </a:tc>
                <a:tc>
                  <a:txBody>
                    <a:bodyPr/>
                    <a:lstStyle/>
                    <a:p>
                      <a:pPr>
                        <a:lnSpc>
                          <a:spcPct val="100000"/>
                        </a:lnSpc>
                        <a:spcBef>
                          <a:spcPts val="30"/>
                        </a:spcBef>
                      </a:pPr>
                      <a:endParaRPr sz="600"/>
                    </a:p>
                    <a:p>
                      <a:pPr marR="90170" algn="r">
                        <a:lnSpc>
                          <a:spcPts val="850"/>
                        </a:lnSpc>
                      </a:pPr>
                      <a:r>
                        <a:rPr sz="750" dirty="0"/>
                        <a:t>MD</a:t>
                      </a:r>
                      <a:r>
                        <a:rPr sz="750" spc="-20" dirty="0"/>
                        <a:t> EV‐15</a:t>
                      </a:r>
                      <a:endParaRPr sz="750">
                        <a:latin typeface="Calibri"/>
                        <a:cs typeface="Calibri"/>
                      </a:endParaRPr>
                    </a:p>
                  </a:txBody>
                  <a:tcPr marL="0" marR="0" marT="3810" marB="0"/>
                </a:tc>
                <a:extLst>
                  <a:ext uri="{0D108BD9-81ED-4DB2-BD59-A6C34878D82A}">
                    <a16:rowId xmlns:a16="http://schemas.microsoft.com/office/drawing/2014/main" val="10015"/>
                  </a:ext>
                </a:extLst>
              </a:tr>
              <a:tr h="204454">
                <a:tc>
                  <a:txBody>
                    <a:bodyPr/>
                    <a:lstStyle/>
                    <a:p>
                      <a:pPr algn="ctr">
                        <a:lnSpc>
                          <a:spcPct val="100000"/>
                        </a:lnSpc>
                        <a:spcBef>
                          <a:spcPts val="35"/>
                        </a:spcBef>
                      </a:pPr>
                      <a:endParaRPr sz="600" dirty="0"/>
                    </a:p>
                    <a:p>
                      <a:pPr algn="ctr">
                        <a:lnSpc>
                          <a:spcPts val="840"/>
                        </a:lnSpc>
                      </a:pPr>
                      <a:r>
                        <a:rPr sz="750" spc="-10" dirty="0"/>
                        <a:t>USAWIDE</a:t>
                      </a:r>
                      <a:endParaRPr sz="750" dirty="0">
                        <a:latin typeface="Calibri"/>
                        <a:cs typeface="Calibri"/>
                      </a:endParaRPr>
                    </a:p>
                  </a:txBody>
                  <a:tcPr marL="0" marR="0" marT="4445" marB="0"/>
                </a:tc>
                <a:tc>
                  <a:txBody>
                    <a:bodyPr/>
                    <a:lstStyle/>
                    <a:p>
                      <a:pPr>
                        <a:lnSpc>
                          <a:spcPct val="100000"/>
                        </a:lnSpc>
                        <a:spcBef>
                          <a:spcPts val="35"/>
                        </a:spcBef>
                      </a:pPr>
                      <a:endParaRPr sz="600"/>
                    </a:p>
                    <a:p>
                      <a:pPr algn="ctr">
                        <a:lnSpc>
                          <a:spcPts val="840"/>
                        </a:lnSpc>
                      </a:pPr>
                      <a:r>
                        <a:rPr sz="750" spc="-10" dirty="0"/>
                        <a:t>7‐US‐01D</a:t>
                      </a:r>
                      <a:endParaRPr sz="750">
                        <a:latin typeface="Calibri"/>
                        <a:cs typeface="Calibri"/>
                      </a:endParaRPr>
                    </a:p>
                  </a:txBody>
                  <a:tcPr marL="0" marR="0" marT="4445" marB="0"/>
                </a:tc>
                <a:tc>
                  <a:txBody>
                    <a:bodyPr/>
                    <a:lstStyle/>
                    <a:p>
                      <a:pPr>
                        <a:lnSpc>
                          <a:spcPct val="100000"/>
                        </a:lnSpc>
                        <a:spcBef>
                          <a:spcPts val="35"/>
                        </a:spcBef>
                      </a:pPr>
                      <a:endParaRPr sz="600"/>
                    </a:p>
                    <a:p>
                      <a:pPr marR="102870" algn="r">
                        <a:lnSpc>
                          <a:spcPts val="840"/>
                        </a:lnSpc>
                      </a:pPr>
                      <a:r>
                        <a:rPr sz="750" spc="-10" dirty="0"/>
                        <a:t>7‐US‐02D</a:t>
                      </a:r>
                      <a:endParaRPr sz="750">
                        <a:latin typeface="Calibri"/>
                        <a:cs typeface="Calibri"/>
                      </a:endParaRPr>
                    </a:p>
                  </a:txBody>
                  <a:tcPr marL="0" marR="0" marT="4445" marB="0"/>
                </a:tc>
                <a:tc>
                  <a:txBody>
                    <a:bodyPr/>
                    <a:lstStyle/>
                    <a:p>
                      <a:pPr>
                        <a:lnSpc>
                          <a:spcPct val="100000"/>
                        </a:lnSpc>
                        <a:spcBef>
                          <a:spcPts val="35"/>
                        </a:spcBef>
                      </a:pPr>
                      <a:endParaRPr sz="600"/>
                    </a:p>
                    <a:p>
                      <a:pPr marL="108585">
                        <a:lnSpc>
                          <a:spcPts val="840"/>
                        </a:lnSpc>
                      </a:pPr>
                      <a:r>
                        <a:rPr sz="750" spc="-10" dirty="0"/>
                        <a:t>7‐US‐03D</a:t>
                      </a:r>
                      <a:endParaRPr sz="750">
                        <a:latin typeface="Calibri"/>
                        <a:cs typeface="Calibri"/>
                      </a:endParaRPr>
                    </a:p>
                  </a:txBody>
                  <a:tcPr marL="0" marR="0" marT="4445" marB="0"/>
                </a:tc>
                <a:tc>
                  <a:txBody>
                    <a:bodyPr/>
                    <a:lstStyle/>
                    <a:p>
                      <a:pPr>
                        <a:lnSpc>
                          <a:spcPct val="100000"/>
                        </a:lnSpc>
                        <a:spcBef>
                          <a:spcPts val="35"/>
                        </a:spcBef>
                      </a:pPr>
                      <a:endParaRPr sz="600"/>
                    </a:p>
                    <a:p>
                      <a:pPr marR="102870" algn="r">
                        <a:lnSpc>
                          <a:spcPts val="840"/>
                        </a:lnSpc>
                      </a:pPr>
                      <a:r>
                        <a:rPr sz="750" spc="-10" dirty="0"/>
                        <a:t>7‐US‐04D</a:t>
                      </a:r>
                      <a:endParaRPr sz="750">
                        <a:latin typeface="Calibri"/>
                        <a:cs typeface="Calibri"/>
                      </a:endParaRPr>
                    </a:p>
                  </a:txBody>
                  <a:tcPr marL="0" marR="0" marT="4445" marB="0"/>
                </a:tc>
                <a:tc>
                  <a:txBody>
                    <a:bodyPr/>
                    <a:lstStyle/>
                    <a:p>
                      <a:pPr>
                        <a:lnSpc>
                          <a:spcPct val="100000"/>
                        </a:lnSpc>
                        <a:spcBef>
                          <a:spcPts val="35"/>
                        </a:spcBef>
                      </a:pPr>
                      <a:endParaRPr sz="600"/>
                    </a:p>
                    <a:p>
                      <a:pPr marL="107950">
                        <a:lnSpc>
                          <a:spcPts val="840"/>
                        </a:lnSpc>
                      </a:pPr>
                      <a:r>
                        <a:rPr sz="750" spc="-10" dirty="0"/>
                        <a:t>7‐US‐05D</a:t>
                      </a:r>
                      <a:endParaRPr sz="750">
                        <a:latin typeface="Calibri"/>
                        <a:cs typeface="Calibri"/>
                      </a:endParaRPr>
                    </a:p>
                  </a:txBody>
                  <a:tcPr marL="0" marR="0" marT="4445" marB="0"/>
                </a:tc>
                <a:tc>
                  <a:txBody>
                    <a:bodyPr/>
                    <a:lstStyle/>
                    <a:p>
                      <a:pPr>
                        <a:lnSpc>
                          <a:spcPct val="100000"/>
                        </a:lnSpc>
                        <a:spcBef>
                          <a:spcPts val="35"/>
                        </a:spcBef>
                      </a:pPr>
                      <a:endParaRPr sz="600"/>
                    </a:p>
                    <a:p>
                      <a:pPr algn="ctr">
                        <a:lnSpc>
                          <a:spcPts val="840"/>
                        </a:lnSpc>
                      </a:pPr>
                      <a:r>
                        <a:rPr sz="750" spc="-10" dirty="0"/>
                        <a:t>7‐US‐06D</a:t>
                      </a:r>
                      <a:endParaRPr sz="750">
                        <a:latin typeface="Calibri"/>
                        <a:cs typeface="Calibri"/>
                      </a:endParaRPr>
                    </a:p>
                  </a:txBody>
                  <a:tcPr marL="0" marR="0" marT="4445" marB="0"/>
                </a:tc>
                <a:tc>
                  <a:txBody>
                    <a:bodyPr/>
                    <a:lstStyle/>
                    <a:p>
                      <a:pPr>
                        <a:lnSpc>
                          <a:spcPct val="100000"/>
                        </a:lnSpc>
                        <a:spcBef>
                          <a:spcPts val="35"/>
                        </a:spcBef>
                      </a:pPr>
                      <a:endParaRPr sz="600"/>
                    </a:p>
                    <a:p>
                      <a:pPr marL="1270"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90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90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270"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317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4465">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4465">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3175" algn="ctr">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a:p>
                    <a:p>
                      <a:pPr marL="163830">
                        <a:lnSpc>
                          <a:spcPts val="840"/>
                        </a:lnSpc>
                      </a:pPr>
                      <a:r>
                        <a:rPr sz="750" spc="-10" dirty="0"/>
                        <a:t>BLANK</a:t>
                      </a:r>
                      <a:endParaRPr sz="750">
                        <a:latin typeface="Calibri"/>
                        <a:cs typeface="Calibri"/>
                      </a:endParaRPr>
                    </a:p>
                  </a:txBody>
                  <a:tcPr marL="0" marR="0" marT="4445" marB="0"/>
                </a:tc>
                <a:tc>
                  <a:txBody>
                    <a:bodyPr/>
                    <a:lstStyle/>
                    <a:p>
                      <a:pPr>
                        <a:lnSpc>
                          <a:spcPct val="100000"/>
                        </a:lnSpc>
                        <a:spcBef>
                          <a:spcPts val="35"/>
                        </a:spcBef>
                      </a:pPr>
                      <a:endParaRPr sz="600" dirty="0"/>
                    </a:p>
                    <a:p>
                      <a:pPr marL="165100">
                        <a:lnSpc>
                          <a:spcPts val="840"/>
                        </a:lnSpc>
                      </a:pPr>
                      <a:r>
                        <a:rPr sz="750" spc="-10" dirty="0"/>
                        <a:t>BLANK</a:t>
                      </a:r>
                      <a:endParaRPr sz="750" dirty="0">
                        <a:latin typeface="Calibri"/>
                        <a:cs typeface="Calibri"/>
                      </a:endParaRPr>
                    </a:p>
                  </a:txBody>
                  <a:tcPr marL="0" marR="0" marT="4445" marB="0"/>
                </a:tc>
                <a:extLst>
                  <a:ext uri="{0D108BD9-81ED-4DB2-BD59-A6C34878D82A}">
                    <a16:rowId xmlns:a16="http://schemas.microsoft.com/office/drawing/2014/main" val="1001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ject 3"/>
          <p:cNvPicPr/>
          <p:nvPr/>
        </p:nvPicPr>
        <p:blipFill>
          <a:blip r:embed="rId2" cstate="print"/>
          <a:srcRect t="3955" r="4" b="2467"/>
          <a:stretch/>
        </p:blipFill>
        <p:spPr>
          <a:xfrm>
            <a:off x="682346" y="990601"/>
            <a:ext cx="4651653" cy="6008158"/>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32" name="Group 31">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2347" y="5434941"/>
            <a:ext cx="4340304" cy="1598744"/>
            <a:chOff x="827088" y="4795537"/>
            <a:chExt cx="5260975" cy="1410656"/>
          </a:xfrm>
        </p:grpSpPr>
        <p:sp>
          <p:nvSpPr>
            <p:cNvPr id="33" name="Freeform: Shape 32">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bject 2"/>
          <p:cNvSpPr txBox="1"/>
          <p:nvPr/>
        </p:nvSpPr>
        <p:spPr>
          <a:xfrm>
            <a:off x="5760006" y="990601"/>
            <a:ext cx="3622595" cy="5614919"/>
          </a:xfrm>
          <a:prstGeom prst="rect">
            <a:avLst/>
          </a:prstGeom>
        </p:spPr>
        <p:txBody>
          <a:bodyPr vert="horz" lIns="91440" tIns="45720" rIns="91440" bIns="45720" rtlCol="0">
            <a:normAutofit/>
          </a:bodyPr>
          <a:lstStyle/>
          <a:p>
            <a:pPr marL="394335" marR="5080" indent="-228600" algn="l" rtl="0">
              <a:lnSpc>
                <a:spcPct val="90000"/>
              </a:lnSpc>
              <a:spcBef>
                <a:spcPts val="720"/>
              </a:spcBef>
              <a:buFont typeface="Arial" panose="020B0604020202020204" pitchFamily="34" charset="0"/>
              <a:buChar char="•"/>
              <a:tabLst>
                <a:tab pos="394335" algn="l"/>
              </a:tabLst>
            </a:pPr>
            <a:r>
              <a:rPr lang="en-US" kern="1200" dirty="0">
                <a:solidFill>
                  <a:schemeClr val="bg1">
                    <a:alpha val="80000"/>
                  </a:schemeClr>
                </a:solidFill>
                <a:latin typeface="+mn-lt"/>
                <a:ea typeface="+mn-ea"/>
                <a:cs typeface="+mn-cs"/>
              </a:rPr>
              <a:t>By</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using</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national</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plans</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for</a:t>
            </a:r>
            <a:r>
              <a:rPr lang="en-US" kern="1200" spc="35"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radio </a:t>
            </a:r>
            <a:r>
              <a:rPr lang="en-US" kern="1200" dirty="0">
                <a:solidFill>
                  <a:schemeClr val="bg1">
                    <a:alpha val="80000"/>
                  </a:schemeClr>
                </a:solidFill>
                <a:latin typeface="+mn-lt"/>
                <a:ea typeface="+mn-ea"/>
                <a:cs typeface="+mn-cs"/>
              </a:rPr>
              <a:t>labeling,</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the</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potential</a:t>
            </a:r>
            <a:r>
              <a:rPr lang="en-US" kern="1200" spc="55"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for </a:t>
            </a:r>
            <a:r>
              <a:rPr lang="en-US" kern="1200" dirty="0">
                <a:solidFill>
                  <a:schemeClr val="bg1">
                    <a:alpha val="80000"/>
                  </a:schemeClr>
                </a:solidFill>
                <a:latin typeface="+mn-lt"/>
                <a:ea typeface="+mn-ea"/>
                <a:cs typeface="+mn-cs"/>
              </a:rPr>
              <a:t>confusion</a:t>
            </a:r>
            <a:r>
              <a:rPr lang="en-US" kern="1200" spc="9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during</a:t>
            </a:r>
            <a:r>
              <a:rPr lang="en-US" kern="1200" spc="95"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extraordinary </a:t>
            </a:r>
            <a:r>
              <a:rPr lang="en-US" kern="1200" dirty="0">
                <a:solidFill>
                  <a:schemeClr val="bg1">
                    <a:alpha val="80000"/>
                  </a:schemeClr>
                </a:solidFill>
                <a:latin typeface="+mn-lt"/>
                <a:ea typeface="+mn-ea"/>
                <a:cs typeface="+mn-cs"/>
              </a:rPr>
              <a:t>deployments</a:t>
            </a:r>
            <a:r>
              <a:rPr lang="en-US" kern="1200" spc="7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within</a:t>
            </a:r>
            <a:r>
              <a:rPr lang="en-US" kern="1200" spc="5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and</a:t>
            </a:r>
            <a:r>
              <a:rPr lang="en-US" kern="1200" spc="70"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outside </a:t>
            </a:r>
            <a:r>
              <a:rPr lang="en-US" kern="1200" dirty="0">
                <a:solidFill>
                  <a:schemeClr val="bg1">
                    <a:alpha val="80000"/>
                  </a:schemeClr>
                </a:solidFill>
                <a:latin typeface="+mn-lt"/>
                <a:ea typeface="+mn-ea"/>
                <a:cs typeface="+mn-cs"/>
              </a:rPr>
              <a:t>of</a:t>
            </a:r>
            <a:r>
              <a:rPr lang="en-US" kern="1200" spc="2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Region</a:t>
            </a:r>
            <a:r>
              <a:rPr lang="en-US" kern="1200" spc="5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20</a:t>
            </a:r>
            <a:r>
              <a:rPr lang="en-US" kern="1200" spc="3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is</a:t>
            </a:r>
            <a:r>
              <a:rPr lang="en-US" kern="1200" spc="30"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reduced</a:t>
            </a:r>
            <a:endParaRPr lang="en-US" kern="1200" dirty="0">
              <a:solidFill>
                <a:schemeClr val="bg1">
                  <a:alpha val="80000"/>
                </a:schemeClr>
              </a:solidFill>
              <a:latin typeface="+mn-lt"/>
              <a:ea typeface="+mn-ea"/>
              <a:cs typeface="+mn-cs"/>
            </a:endParaRPr>
          </a:p>
          <a:p>
            <a:pPr marL="394335" marR="347345" indent="-228600" algn="l" rtl="0">
              <a:lnSpc>
                <a:spcPct val="90000"/>
              </a:lnSpc>
              <a:spcBef>
                <a:spcPts val="830"/>
              </a:spcBef>
              <a:buFont typeface="Arial" panose="020B0604020202020204" pitchFamily="34" charset="0"/>
              <a:buChar char="•"/>
              <a:tabLst>
                <a:tab pos="394335" algn="l"/>
              </a:tabLst>
            </a:pPr>
            <a:endParaRPr lang="en-US" kern="1200" dirty="0">
              <a:solidFill>
                <a:schemeClr val="bg1">
                  <a:alpha val="80000"/>
                </a:schemeClr>
              </a:solidFill>
              <a:latin typeface="+mn-lt"/>
              <a:ea typeface="+mn-ea"/>
              <a:cs typeface="+mn-cs"/>
            </a:endParaRPr>
          </a:p>
          <a:p>
            <a:pPr marL="394335" marR="347345" indent="-228600" algn="l" rtl="0">
              <a:lnSpc>
                <a:spcPct val="90000"/>
              </a:lnSpc>
              <a:spcBef>
                <a:spcPts val="830"/>
              </a:spcBef>
              <a:buFont typeface="Arial" panose="020B0604020202020204" pitchFamily="34" charset="0"/>
              <a:buChar char="•"/>
              <a:tabLst>
                <a:tab pos="394335" algn="l"/>
              </a:tabLst>
            </a:pPr>
            <a:r>
              <a:rPr lang="en-US" kern="1200" dirty="0">
                <a:solidFill>
                  <a:schemeClr val="bg1">
                    <a:alpha val="80000"/>
                  </a:schemeClr>
                </a:solidFill>
                <a:latin typeface="+mn-lt"/>
                <a:ea typeface="+mn-ea"/>
                <a:cs typeface="+mn-cs"/>
              </a:rPr>
              <a:t>If</a:t>
            </a:r>
            <a:r>
              <a:rPr lang="en-US" kern="1200" spc="4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temporarily</a:t>
            </a:r>
            <a:r>
              <a:rPr lang="en-US" kern="1200" spc="4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deployed</a:t>
            </a:r>
            <a:r>
              <a:rPr lang="en-US" kern="1200" spc="4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to</a:t>
            </a:r>
            <a:r>
              <a:rPr lang="en-US" kern="1200" spc="45"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the </a:t>
            </a:r>
            <a:r>
              <a:rPr lang="en-US" kern="1200" dirty="0">
                <a:solidFill>
                  <a:schemeClr val="bg1">
                    <a:alpha val="80000"/>
                  </a:schemeClr>
                </a:solidFill>
                <a:latin typeface="+mn-lt"/>
                <a:ea typeface="+mn-ea"/>
                <a:cs typeface="+mn-cs"/>
              </a:rPr>
              <a:t>NCR,</a:t>
            </a:r>
            <a:r>
              <a:rPr lang="en-US" kern="1200" spc="6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all</a:t>
            </a:r>
            <a:r>
              <a:rPr lang="en-US" kern="1200" spc="6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Region</a:t>
            </a:r>
            <a:r>
              <a:rPr lang="en-US" kern="1200" spc="6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20</a:t>
            </a:r>
            <a:r>
              <a:rPr lang="en-US" kern="1200" spc="6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radios</a:t>
            </a:r>
            <a:r>
              <a:rPr lang="en-US" kern="1200" spc="60" dirty="0">
                <a:solidFill>
                  <a:schemeClr val="bg1">
                    <a:alpha val="80000"/>
                  </a:schemeClr>
                </a:solidFill>
                <a:latin typeface="+mn-lt"/>
                <a:ea typeface="+mn-ea"/>
                <a:cs typeface="+mn-cs"/>
              </a:rPr>
              <a:t> </a:t>
            </a:r>
            <a:r>
              <a:rPr lang="en-US" kern="1200" spc="-25" dirty="0">
                <a:solidFill>
                  <a:schemeClr val="bg1">
                    <a:alpha val="80000"/>
                  </a:schemeClr>
                </a:solidFill>
                <a:latin typeface="+mn-lt"/>
                <a:ea typeface="+mn-ea"/>
                <a:cs typeface="+mn-cs"/>
              </a:rPr>
              <a:t>are </a:t>
            </a:r>
            <a:r>
              <a:rPr lang="en-US" kern="1200" dirty="0">
                <a:solidFill>
                  <a:schemeClr val="bg1">
                    <a:alpha val="80000"/>
                  </a:schemeClr>
                </a:solidFill>
                <a:latin typeface="+mn-lt"/>
                <a:ea typeface="+mn-ea"/>
                <a:cs typeface="+mn-cs"/>
              </a:rPr>
              <a:t>labeled</a:t>
            </a:r>
            <a:r>
              <a:rPr lang="en-US" kern="1200" spc="6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and</a:t>
            </a:r>
            <a:r>
              <a:rPr lang="en-US" kern="1200" spc="5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configured</a:t>
            </a:r>
            <a:r>
              <a:rPr lang="en-US" kern="1200" spc="50"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in</a:t>
            </a:r>
            <a:r>
              <a:rPr lang="en-US" kern="1200" spc="50" dirty="0">
                <a:solidFill>
                  <a:schemeClr val="bg1">
                    <a:alpha val="80000"/>
                  </a:schemeClr>
                </a:solidFill>
                <a:latin typeface="+mn-lt"/>
                <a:ea typeface="+mn-ea"/>
                <a:cs typeface="+mn-cs"/>
              </a:rPr>
              <a:t> </a:t>
            </a:r>
            <a:r>
              <a:rPr lang="en-US" kern="1200" spc="-50" dirty="0">
                <a:solidFill>
                  <a:schemeClr val="bg1">
                    <a:alpha val="80000"/>
                  </a:schemeClr>
                </a:solidFill>
                <a:latin typeface="+mn-lt"/>
                <a:ea typeface="+mn-ea"/>
                <a:cs typeface="+mn-cs"/>
              </a:rPr>
              <a:t>a </a:t>
            </a:r>
            <a:r>
              <a:rPr lang="en-US" kern="1200" dirty="0">
                <a:solidFill>
                  <a:schemeClr val="bg1">
                    <a:alpha val="80000"/>
                  </a:schemeClr>
                </a:solidFill>
                <a:latin typeface="+mn-lt"/>
                <a:ea typeface="+mn-ea"/>
                <a:cs typeface="+mn-cs"/>
              </a:rPr>
              <a:t>uniform</a:t>
            </a:r>
            <a:r>
              <a:rPr lang="en-US" kern="1200" spc="45"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manner</a:t>
            </a:r>
            <a:endParaRPr lang="en-US" kern="1200" dirty="0">
              <a:solidFill>
                <a:schemeClr val="bg1">
                  <a:alpha val="80000"/>
                </a:schemeClr>
              </a:solidFill>
              <a:latin typeface="+mn-lt"/>
              <a:ea typeface="+mn-ea"/>
              <a:cs typeface="+mn-cs"/>
            </a:endParaRPr>
          </a:p>
          <a:p>
            <a:pPr marL="394335" marR="610235" indent="-228600" algn="l" rtl="0">
              <a:lnSpc>
                <a:spcPct val="90000"/>
              </a:lnSpc>
              <a:spcBef>
                <a:spcPts val="815"/>
              </a:spcBef>
              <a:buFont typeface="Arial" panose="020B0604020202020204" pitchFamily="34" charset="0"/>
              <a:buChar char="•"/>
              <a:tabLst>
                <a:tab pos="394335" algn="l"/>
              </a:tabLst>
            </a:pPr>
            <a:endParaRPr lang="en-US" kern="1200" dirty="0">
              <a:solidFill>
                <a:schemeClr val="bg1">
                  <a:alpha val="80000"/>
                </a:schemeClr>
              </a:solidFill>
              <a:latin typeface="+mn-lt"/>
              <a:ea typeface="+mn-ea"/>
              <a:cs typeface="+mn-cs"/>
            </a:endParaRPr>
          </a:p>
          <a:p>
            <a:pPr marL="394335" marR="610235" indent="-228600" algn="l" rtl="0">
              <a:lnSpc>
                <a:spcPct val="90000"/>
              </a:lnSpc>
              <a:spcBef>
                <a:spcPts val="815"/>
              </a:spcBef>
              <a:buFont typeface="Arial" panose="020B0604020202020204" pitchFamily="34" charset="0"/>
              <a:buChar char="•"/>
              <a:tabLst>
                <a:tab pos="394335" algn="l"/>
              </a:tabLst>
            </a:pPr>
            <a:r>
              <a:rPr lang="en-US" kern="1200" dirty="0">
                <a:solidFill>
                  <a:schemeClr val="bg1">
                    <a:alpha val="80000"/>
                  </a:schemeClr>
                </a:solidFill>
                <a:latin typeface="+mn-lt"/>
                <a:ea typeface="+mn-ea"/>
                <a:cs typeface="+mn-cs"/>
              </a:rPr>
              <a:t>Minimizes</a:t>
            </a:r>
            <a:r>
              <a:rPr lang="en-US" kern="1200" spc="95" dirty="0">
                <a:solidFill>
                  <a:schemeClr val="bg1">
                    <a:alpha val="80000"/>
                  </a:schemeClr>
                </a:solidFill>
                <a:latin typeface="+mn-lt"/>
                <a:ea typeface="+mn-ea"/>
                <a:cs typeface="+mn-cs"/>
              </a:rPr>
              <a:t> </a:t>
            </a:r>
            <a:r>
              <a:rPr lang="en-US" kern="1200" dirty="0">
                <a:solidFill>
                  <a:schemeClr val="bg1">
                    <a:alpha val="80000"/>
                  </a:schemeClr>
                </a:solidFill>
                <a:latin typeface="+mn-lt"/>
                <a:ea typeface="+mn-ea"/>
                <a:cs typeface="+mn-cs"/>
              </a:rPr>
              <a:t>confusion</a:t>
            </a:r>
            <a:r>
              <a:rPr lang="en-US" kern="1200" spc="80" dirty="0">
                <a:solidFill>
                  <a:schemeClr val="bg1">
                    <a:alpha val="80000"/>
                  </a:schemeClr>
                </a:solidFill>
                <a:latin typeface="+mn-lt"/>
                <a:ea typeface="+mn-ea"/>
                <a:cs typeface="+mn-cs"/>
              </a:rPr>
              <a:t> </a:t>
            </a:r>
            <a:r>
              <a:rPr lang="en-US" kern="1200" spc="-10" dirty="0">
                <a:solidFill>
                  <a:schemeClr val="bg1">
                    <a:alpha val="80000"/>
                  </a:schemeClr>
                </a:solidFill>
                <a:latin typeface="+mn-lt"/>
                <a:ea typeface="+mn-ea"/>
                <a:cs typeface="+mn-cs"/>
              </a:rPr>
              <a:t>during emergencies</a:t>
            </a:r>
            <a:endParaRPr lang="en-US" kern="1200" dirty="0">
              <a:solidFill>
                <a:schemeClr val="bg1">
                  <a:alpha val="80000"/>
                </a:schemeClr>
              </a:solidFill>
              <a:latin typeface="+mn-lt"/>
              <a:ea typeface="+mn-ea"/>
              <a:cs typeface="+mn-cs"/>
            </a:endParaRPr>
          </a:p>
        </p:txBody>
      </p:sp>
      <p:sp>
        <p:nvSpPr>
          <p:cNvPr id="4" name="object 2">
            <a:extLst>
              <a:ext uri="{FF2B5EF4-FFF2-40B4-BE49-F238E27FC236}">
                <a16:creationId xmlns:a16="http://schemas.microsoft.com/office/drawing/2014/main" id="{53510CE1-4FD7-C555-E128-A42046604685}"/>
              </a:ext>
            </a:extLst>
          </p:cNvPr>
          <p:cNvSpPr txBox="1">
            <a:spLocks/>
          </p:cNvSpPr>
          <p:nvPr/>
        </p:nvSpPr>
        <p:spPr>
          <a:xfrm>
            <a:off x="647243" y="304800"/>
            <a:ext cx="8858503" cy="447558"/>
          </a:xfrm>
          <a:prstGeom prst="rect">
            <a:avLst/>
          </a:prstGeom>
        </p:spPr>
        <p:txBody>
          <a:bodyPr vert="horz" wrap="square" lIns="0" tIns="16510" rIns="0" bIns="0" rtlCol="0">
            <a:spAutoFit/>
          </a:bodyPr>
          <a:lstStyle>
            <a:lvl1pPr>
              <a:defRPr>
                <a:latin typeface="+mj-lt"/>
                <a:ea typeface="+mj-ea"/>
                <a:cs typeface="+mj-cs"/>
              </a:defRPr>
            </a:lvl1pPr>
          </a:lstStyle>
          <a:p>
            <a:pPr marL="12700" algn="ctr">
              <a:spcBef>
                <a:spcPts val="130"/>
              </a:spcBef>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Built following National Interoperability Plans</a:t>
            </a:r>
            <a:endParaRPr lang="en-US" sz="2800" spc="-1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99948" y="533400"/>
            <a:ext cx="8858503" cy="579119"/>
          </a:xfrm>
          <a:prstGeom prst="rect">
            <a:avLst/>
          </a:prstGeom>
        </p:spPr>
        <p:txBody>
          <a:bodyPr vert="horz" wrap="square" lIns="0" tIns="16510" rIns="0" bIns="0" rtlCol="0">
            <a:spAutoFit/>
          </a:bodyPr>
          <a:lstStyle/>
          <a:p>
            <a:pPr marL="12700">
              <a:lnSpc>
                <a:spcPct val="100000"/>
              </a:lnSpc>
              <a:spcBef>
                <a:spcPts val="130"/>
              </a:spcBef>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800</a:t>
            </a:r>
            <a:r>
              <a:rPr lang="en-US" spc="-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MHz</a:t>
            </a:r>
            <a:r>
              <a:rPr lang="en-US" spc="-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Nationwide</a:t>
            </a:r>
            <a:r>
              <a:rPr lang="en-US" spc="-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Interoperability</a:t>
            </a:r>
            <a:r>
              <a:rPr lang="en-US" spc="-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pc="-10" dirty="0">
                <a:solidFill>
                  <a:schemeClr val="bg1"/>
                </a:solidFill>
                <a:latin typeface="Calibri" panose="020F0502020204030204" pitchFamily="34" charset="0"/>
                <a:ea typeface="Calibri" panose="020F0502020204030204" pitchFamily="34" charset="0"/>
                <a:cs typeface="Calibri" panose="020F0502020204030204" pitchFamily="34" charset="0"/>
              </a:rPr>
              <a:t>Channels</a:t>
            </a:r>
          </a:p>
        </p:txBody>
      </p:sp>
      <p:pic>
        <p:nvPicPr>
          <p:cNvPr id="3" name="object 3"/>
          <p:cNvPicPr/>
          <p:nvPr/>
        </p:nvPicPr>
        <p:blipFill>
          <a:blip r:embed="rId2" cstate="print"/>
          <a:stretch>
            <a:fillRect/>
          </a:stretch>
        </p:blipFill>
        <p:spPr>
          <a:xfrm>
            <a:off x="863160" y="1515975"/>
            <a:ext cx="8478773" cy="856488"/>
          </a:xfrm>
          <a:prstGeom prst="rect">
            <a:avLst/>
          </a:prstGeom>
        </p:spPr>
      </p:pic>
      <p:sp>
        <p:nvSpPr>
          <p:cNvPr id="4" name="TextBox 3">
            <a:extLst>
              <a:ext uri="{FF2B5EF4-FFF2-40B4-BE49-F238E27FC236}">
                <a16:creationId xmlns:a16="http://schemas.microsoft.com/office/drawing/2014/main" id="{6F32743B-54E9-DFDF-C213-889BCDD1B353}"/>
              </a:ext>
            </a:extLst>
          </p:cNvPr>
          <p:cNvSpPr txBox="1"/>
          <p:nvPr/>
        </p:nvSpPr>
        <p:spPr>
          <a:xfrm>
            <a:off x="1048404" y="2846810"/>
            <a:ext cx="8207043" cy="1200329"/>
          </a:xfrm>
          <a:prstGeom prst="rect">
            <a:avLst/>
          </a:prstGeom>
          <a:noFill/>
        </p:spPr>
        <p:txBody>
          <a:bodyPr wrap="square" rtlCol="0">
            <a:spAutoFit/>
          </a:bodyPr>
          <a:lstStyle/>
          <a:p>
            <a:r>
              <a:rPr lang="en-US" b="0" i="0" dirty="0">
                <a:solidFill>
                  <a:schemeClr val="bg1"/>
                </a:solidFill>
                <a:effectLst/>
                <a:latin typeface="Google Sans"/>
              </a:rPr>
              <a:t>The National Public Safety Planning Advisory Committee (NPSPAC) framework, developed in the late 1980s, was a response to a congressional directive to the FCC to create a national plan for public safety communications, ultimately leading to the allocation of 6 MHz of spectrum in the 800 MHz band for public safety use. </a:t>
            </a:r>
            <a:endParaRPr lang="en-US" dirty="0">
              <a:solidFill>
                <a:schemeClr val="bg1"/>
              </a:solidFill>
            </a:endParaRPr>
          </a:p>
        </p:txBody>
      </p:sp>
      <p:graphicFrame>
        <p:nvGraphicFramePr>
          <p:cNvPr id="8" name="TextBox 5">
            <a:extLst>
              <a:ext uri="{FF2B5EF4-FFF2-40B4-BE49-F238E27FC236}">
                <a16:creationId xmlns:a16="http://schemas.microsoft.com/office/drawing/2014/main" id="{8E984F26-C61F-67D3-D687-B9914EAAEDCD}"/>
              </a:ext>
            </a:extLst>
          </p:cNvPr>
          <p:cNvGraphicFramePr/>
          <p:nvPr>
            <p:extLst>
              <p:ext uri="{D42A27DB-BD31-4B8C-83A1-F6EECF244321}">
                <p14:modId xmlns:p14="http://schemas.microsoft.com/office/powerpoint/2010/main" val="3958329891"/>
              </p:ext>
            </p:extLst>
          </p:nvPr>
        </p:nvGraphicFramePr>
        <p:xfrm>
          <a:off x="949647" y="4495801"/>
          <a:ext cx="8305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93" y="413808"/>
            <a:ext cx="9213143" cy="236789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863565" y="665064"/>
            <a:ext cx="2937208" cy="1865376"/>
          </a:xfrm>
          <a:prstGeom prst="rect">
            <a:avLst/>
          </a:prstGeom>
        </p:spPr>
        <p:txBody>
          <a:bodyPr vert="horz" lIns="91440" tIns="45720" rIns="91440" bIns="45720" rtlCol="0" anchor="ctr">
            <a:normAutofit/>
          </a:bodyPr>
          <a:lstStyle/>
          <a:p>
            <a:pPr marL="12700" algn="l" rtl="0">
              <a:lnSpc>
                <a:spcPct val="90000"/>
              </a:lnSpc>
              <a:spcBef>
                <a:spcPct val="0"/>
              </a:spcBef>
            </a:pPr>
            <a:r>
              <a:rPr lang="en-US" sz="3100" kern="1200" dirty="0">
                <a:solidFill>
                  <a:schemeClr val="bg1"/>
                </a:solidFill>
                <a:latin typeface="+mj-lt"/>
                <a:ea typeface="+mj-ea"/>
                <a:cs typeface="+mj-cs"/>
              </a:rPr>
              <a:t>700</a:t>
            </a:r>
            <a:r>
              <a:rPr lang="en-US" sz="3100" kern="1200" spc="-5" dirty="0">
                <a:solidFill>
                  <a:schemeClr val="bg1"/>
                </a:solidFill>
                <a:latin typeface="+mj-lt"/>
                <a:ea typeface="+mj-ea"/>
                <a:cs typeface="+mj-cs"/>
              </a:rPr>
              <a:t> </a:t>
            </a:r>
            <a:r>
              <a:rPr lang="en-US" sz="3100" kern="1200" dirty="0">
                <a:solidFill>
                  <a:schemeClr val="bg1"/>
                </a:solidFill>
                <a:latin typeface="+mj-lt"/>
                <a:ea typeface="+mj-ea"/>
                <a:cs typeface="+mj-cs"/>
              </a:rPr>
              <a:t>MHz</a:t>
            </a:r>
            <a:r>
              <a:rPr lang="en-US" sz="3100" kern="1200" spc="-5" dirty="0">
                <a:solidFill>
                  <a:schemeClr val="bg1"/>
                </a:solidFill>
                <a:latin typeface="+mj-lt"/>
                <a:ea typeface="+mj-ea"/>
                <a:cs typeface="+mj-cs"/>
              </a:rPr>
              <a:t> </a:t>
            </a:r>
            <a:r>
              <a:rPr lang="en-US" sz="3100" kern="1200" dirty="0">
                <a:solidFill>
                  <a:schemeClr val="bg1"/>
                </a:solidFill>
                <a:latin typeface="+mj-lt"/>
                <a:ea typeface="+mj-ea"/>
                <a:cs typeface="+mj-cs"/>
              </a:rPr>
              <a:t>Nationwide</a:t>
            </a:r>
            <a:r>
              <a:rPr lang="en-US" sz="3100" kern="1200" spc="-5" dirty="0">
                <a:solidFill>
                  <a:schemeClr val="bg1"/>
                </a:solidFill>
                <a:latin typeface="+mj-lt"/>
                <a:ea typeface="+mj-ea"/>
                <a:cs typeface="+mj-cs"/>
              </a:rPr>
              <a:t> </a:t>
            </a:r>
            <a:r>
              <a:rPr lang="en-US" sz="3100" kern="1200" dirty="0">
                <a:solidFill>
                  <a:schemeClr val="bg1"/>
                </a:solidFill>
                <a:latin typeface="+mj-lt"/>
                <a:ea typeface="+mj-ea"/>
                <a:cs typeface="+mj-cs"/>
              </a:rPr>
              <a:t>Interoperability</a:t>
            </a:r>
            <a:r>
              <a:rPr lang="en-US" sz="3100" kern="1200" spc="-5" dirty="0">
                <a:solidFill>
                  <a:schemeClr val="bg1"/>
                </a:solidFill>
                <a:latin typeface="+mj-lt"/>
                <a:ea typeface="+mj-ea"/>
                <a:cs typeface="+mj-cs"/>
              </a:rPr>
              <a:t> </a:t>
            </a:r>
            <a:r>
              <a:rPr lang="en-US" sz="3100" kern="1200" spc="-10" dirty="0">
                <a:solidFill>
                  <a:schemeClr val="bg1"/>
                </a:solidFill>
                <a:latin typeface="+mj-lt"/>
                <a:ea typeface="+mj-ea"/>
                <a:cs typeface="+mj-cs"/>
              </a:rPr>
              <a:t>Channels</a:t>
            </a:r>
          </a:p>
        </p:txBody>
      </p:sp>
      <p:sp>
        <p:nvSpPr>
          <p:cNvPr id="19" name="Rectangle 18">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586" y="1198770"/>
            <a:ext cx="105613" cy="797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275369" y="1590209"/>
            <a:ext cx="1658112" cy="150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object 4"/>
          <p:cNvSpPr txBox="1"/>
          <p:nvPr/>
        </p:nvSpPr>
        <p:spPr>
          <a:xfrm>
            <a:off x="4414710" y="665064"/>
            <a:ext cx="4952175" cy="1865376"/>
          </a:xfrm>
          <a:prstGeom prst="rect">
            <a:avLst/>
          </a:prstGeom>
        </p:spPr>
        <p:txBody>
          <a:bodyPr vert="horz" lIns="91440" tIns="45720" rIns="91440" bIns="45720" rtlCol="0" anchor="ctr">
            <a:normAutofit/>
          </a:bodyPr>
          <a:lstStyle/>
          <a:p>
            <a:pPr marR="5080" algn="l" rtl="0">
              <a:lnSpc>
                <a:spcPct val="90000"/>
              </a:lnSpc>
              <a:spcBef>
                <a:spcPts val="95"/>
              </a:spcBef>
            </a:pPr>
            <a:r>
              <a:rPr lang="en-US" sz="1400" kern="1200" dirty="0">
                <a:solidFill>
                  <a:schemeClr val="bg1"/>
                </a:solidFill>
                <a:latin typeface="+mn-lt"/>
                <a:ea typeface="+mn-ea"/>
                <a:cs typeface="+mn-cs"/>
              </a:rPr>
              <a:t>The</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Region</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20</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template</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deviates</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from</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the</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nationwide</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plan</a:t>
            </a:r>
            <a:r>
              <a:rPr lang="en-US" sz="1400" kern="1200" spc="35" dirty="0">
                <a:solidFill>
                  <a:schemeClr val="bg1"/>
                </a:solidFill>
                <a:latin typeface="+mn-lt"/>
                <a:ea typeface="+mn-ea"/>
                <a:cs typeface="+mn-cs"/>
              </a:rPr>
              <a:t> </a:t>
            </a:r>
            <a:r>
              <a:rPr lang="en-US" sz="1400" kern="1200" dirty="0">
                <a:solidFill>
                  <a:schemeClr val="bg1"/>
                </a:solidFill>
                <a:latin typeface="+mn-lt"/>
                <a:ea typeface="+mn-ea"/>
                <a:cs typeface="+mn-cs"/>
              </a:rPr>
              <a:t>slightly</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as</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to</a:t>
            </a:r>
            <a:r>
              <a:rPr lang="en-US" sz="1400" kern="1200" spc="35" dirty="0">
                <a:solidFill>
                  <a:schemeClr val="bg1"/>
                </a:solidFill>
                <a:latin typeface="+mn-lt"/>
                <a:ea typeface="+mn-ea"/>
                <a:cs typeface="+mn-cs"/>
              </a:rPr>
              <a:t> </a:t>
            </a:r>
            <a:r>
              <a:rPr lang="en-US" sz="1400" kern="1200" dirty="0">
                <a:solidFill>
                  <a:schemeClr val="bg1"/>
                </a:solidFill>
                <a:latin typeface="+mn-lt"/>
                <a:ea typeface="+mn-ea"/>
                <a:cs typeface="+mn-cs"/>
              </a:rPr>
              <a:t>layout.</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In</a:t>
            </a:r>
            <a:r>
              <a:rPr lang="en-US" sz="1400" kern="1200" spc="40" dirty="0">
                <a:solidFill>
                  <a:schemeClr val="bg1"/>
                </a:solidFill>
                <a:latin typeface="+mn-lt"/>
                <a:ea typeface="+mn-ea"/>
                <a:cs typeface="+mn-cs"/>
              </a:rPr>
              <a:t> </a:t>
            </a:r>
            <a:r>
              <a:rPr lang="en-US" sz="1400" kern="1200" spc="-25" dirty="0">
                <a:solidFill>
                  <a:schemeClr val="bg1"/>
                </a:solidFill>
                <a:latin typeface="+mn-lt"/>
                <a:ea typeface="+mn-ea"/>
                <a:cs typeface="+mn-cs"/>
              </a:rPr>
              <a:t>the </a:t>
            </a:r>
            <a:r>
              <a:rPr lang="en-US" sz="1400" kern="1200" dirty="0">
                <a:solidFill>
                  <a:schemeClr val="bg1"/>
                </a:solidFill>
                <a:latin typeface="+mn-lt"/>
                <a:ea typeface="+mn-ea"/>
                <a:cs typeface="+mn-cs"/>
              </a:rPr>
              <a:t>NCR,</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there</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is</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an</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existing</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plan</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to</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use</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the</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700</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MHz</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nationwide</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tactical</a:t>
            </a:r>
            <a:r>
              <a:rPr lang="en-US" sz="1400" kern="1200" spc="5" dirty="0">
                <a:solidFill>
                  <a:schemeClr val="bg1"/>
                </a:solidFill>
                <a:latin typeface="+mn-lt"/>
                <a:ea typeface="+mn-ea"/>
                <a:cs typeface="+mn-cs"/>
              </a:rPr>
              <a:t> </a:t>
            </a:r>
            <a:r>
              <a:rPr lang="en-US" sz="1400" kern="1200" spc="-10" dirty="0">
                <a:solidFill>
                  <a:schemeClr val="bg1"/>
                </a:solidFill>
                <a:latin typeface="+mn-lt"/>
                <a:ea typeface="+mn-ea"/>
                <a:cs typeface="+mn-cs"/>
              </a:rPr>
              <a:t>interoperability </a:t>
            </a:r>
            <a:r>
              <a:rPr lang="en-US" sz="1400" kern="1200" dirty="0">
                <a:solidFill>
                  <a:schemeClr val="bg1"/>
                </a:solidFill>
                <a:latin typeface="+mn-lt"/>
                <a:ea typeface="+mn-ea"/>
                <a:cs typeface="+mn-cs"/>
              </a:rPr>
              <a:t>frequencies</a:t>
            </a:r>
            <a:r>
              <a:rPr lang="en-US" sz="1400" kern="1200" spc="10" dirty="0">
                <a:solidFill>
                  <a:schemeClr val="bg1"/>
                </a:solidFill>
                <a:latin typeface="+mn-lt"/>
                <a:ea typeface="+mn-ea"/>
                <a:cs typeface="+mn-cs"/>
              </a:rPr>
              <a:t> </a:t>
            </a:r>
            <a:r>
              <a:rPr lang="en-US" sz="1400" kern="1200" dirty="0">
                <a:solidFill>
                  <a:schemeClr val="bg1"/>
                </a:solidFill>
                <a:latin typeface="+mn-lt"/>
                <a:ea typeface="+mn-ea"/>
                <a:cs typeface="+mn-cs"/>
              </a:rPr>
              <a:t>in</a:t>
            </a:r>
            <a:r>
              <a:rPr lang="en-US" sz="1400" kern="1200" spc="10" dirty="0">
                <a:solidFill>
                  <a:schemeClr val="bg1"/>
                </a:solidFill>
                <a:latin typeface="+mn-lt"/>
                <a:ea typeface="+mn-ea"/>
                <a:cs typeface="+mn-cs"/>
              </a:rPr>
              <a:t> </a:t>
            </a:r>
            <a:r>
              <a:rPr lang="en-US" sz="1400" kern="1200" dirty="0">
                <a:solidFill>
                  <a:schemeClr val="bg1"/>
                </a:solidFill>
                <a:latin typeface="+mn-lt"/>
                <a:ea typeface="+mn-ea"/>
                <a:cs typeface="+mn-cs"/>
              </a:rPr>
              <a:t>the</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simplex</a:t>
            </a:r>
            <a:r>
              <a:rPr lang="en-US" sz="1400" kern="1200" spc="10" dirty="0">
                <a:solidFill>
                  <a:schemeClr val="bg1"/>
                </a:solidFill>
                <a:latin typeface="+mn-lt"/>
                <a:ea typeface="+mn-ea"/>
                <a:cs typeface="+mn-cs"/>
              </a:rPr>
              <a:t> </a:t>
            </a:r>
            <a:r>
              <a:rPr lang="en-US" sz="1400" kern="1200" dirty="0">
                <a:solidFill>
                  <a:schemeClr val="bg1"/>
                </a:solidFill>
                <a:latin typeface="+mn-lt"/>
                <a:ea typeface="+mn-ea"/>
                <a:cs typeface="+mn-cs"/>
              </a:rPr>
              <a:t>mode</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for</a:t>
            </a:r>
            <a:r>
              <a:rPr lang="en-US" sz="1400" kern="1200" spc="10" dirty="0">
                <a:solidFill>
                  <a:schemeClr val="bg1"/>
                </a:solidFill>
                <a:latin typeface="+mn-lt"/>
                <a:ea typeface="+mn-ea"/>
                <a:cs typeface="+mn-cs"/>
              </a:rPr>
              <a:t> </a:t>
            </a:r>
            <a:r>
              <a:rPr lang="en-US" sz="1400" kern="1200" dirty="0">
                <a:solidFill>
                  <a:schemeClr val="bg1"/>
                </a:solidFill>
                <a:latin typeface="+mn-lt"/>
                <a:ea typeface="+mn-ea"/>
                <a:cs typeface="+mn-cs"/>
              </a:rPr>
              <a:t>certain</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events.</a:t>
            </a:r>
            <a:r>
              <a:rPr lang="en-US" sz="1400" kern="1200" spc="480" dirty="0">
                <a:solidFill>
                  <a:schemeClr val="bg1"/>
                </a:solidFill>
                <a:latin typeface="+mn-lt"/>
                <a:ea typeface="+mn-ea"/>
                <a:cs typeface="+mn-cs"/>
              </a:rPr>
              <a:t> </a:t>
            </a:r>
            <a:r>
              <a:rPr lang="en-US" sz="1400" kern="1200" dirty="0">
                <a:solidFill>
                  <a:schemeClr val="bg1"/>
                </a:solidFill>
                <a:latin typeface="+mn-lt"/>
                <a:ea typeface="+mn-ea"/>
                <a:cs typeface="+mn-cs"/>
              </a:rPr>
              <a:t>To</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support</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the</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NCR</a:t>
            </a:r>
            <a:r>
              <a:rPr lang="en-US" sz="1400" kern="1200" spc="10" dirty="0">
                <a:solidFill>
                  <a:schemeClr val="bg1"/>
                </a:solidFill>
                <a:latin typeface="+mn-lt"/>
                <a:ea typeface="+mn-ea"/>
                <a:cs typeface="+mn-cs"/>
              </a:rPr>
              <a:t> </a:t>
            </a:r>
            <a:r>
              <a:rPr lang="en-US" sz="1400" kern="1200" dirty="0">
                <a:solidFill>
                  <a:schemeClr val="bg1"/>
                </a:solidFill>
                <a:latin typeface="+mn-lt"/>
                <a:ea typeface="+mn-ea"/>
                <a:cs typeface="+mn-cs"/>
              </a:rPr>
              <a:t>agencies,</a:t>
            </a:r>
            <a:r>
              <a:rPr lang="en-US" sz="1400" kern="1200" spc="15" dirty="0">
                <a:solidFill>
                  <a:schemeClr val="bg1"/>
                </a:solidFill>
                <a:latin typeface="+mn-lt"/>
                <a:ea typeface="+mn-ea"/>
                <a:cs typeface="+mn-cs"/>
              </a:rPr>
              <a:t> </a:t>
            </a:r>
            <a:r>
              <a:rPr lang="en-US" sz="1400" kern="1200" spc="-25" dirty="0">
                <a:solidFill>
                  <a:schemeClr val="bg1"/>
                </a:solidFill>
                <a:latin typeface="+mn-lt"/>
                <a:ea typeface="+mn-ea"/>
                <a:cs typeface="+mn-cs"/>
              </a:rPr>
              <a:t>the </a:t>
            </a:r>
            <a:r>
              <a:rPr lang="en-US" sz="1400" kern="1200" dirty="0">
                <a:solidFill>
                  <a:schemeClr val="bg1"/>
                </a:solidFill>
                <a:latin typeface="+mn-lt"/>
                <a:ea typeface="+mn-ea"/>
                <a:cs typeface="+mn-cs"/>
              </a:rPr>
              <a:t>use</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of</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these</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frequencies</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is</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divided</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by</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zone</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between</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simplex</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and</a:t>
            </a:r>
            <a:r>
              <a:rPr lang="en-US" sz="1400" kern="1200" spc="25" dirty="0">
                <a:solidFill>
                  <a:schemeClr val="bg1"/>
                </a:solidFill>
                <a:latin typeface="+mn-lt"/>
                <a:ea typeface="+mn-ea"/>
                <a:cs typeface="+mn-cs"/>
              </a:rPr>
              <a:t> </a:t>
            </a:r>
            <a:r>
              <a:rPr lang="en-US" sz="1400" kern="1200" dirty="0">
                <a:solidFill>
                  <a:schemeClr val="bg1"/>
                </a:solidFill>
                <a:latin typeface="+mn-lt"/>
                <a:ea typeface="+mn-ea"/>
                <a:cs typeface="+mn-cs"/>
              </a:rPr>
              <a:t>repeater</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use.</a:t>
            </a:r>
            <a:r>
              <a:rPr lang="en-US" sz="1400" kern="1200" spc="420" dirty="0">
                <a:solidFill>
                  <a:schemeClr val="bg1"/>
                </a:solidFill>
                <a:latin typeface="+mn-lt"/>
                <a:ea typeface="+mn-ea"/>
                <a:cs typeface="+mn-cs"/>
              </a:rPr>
              <a:t> </a:t>
            </a:r>
            <a:r>
              <a:rPr lang="en-US" sz="1400" kern="1200" dirty="0">
                <a:solidFill>
                  <a:schemeClr val="bg1"/>
                </a:solidFill>
                <a:latin typeface="+mn-lt"/>
                <a:ea typeface="+mn-ea"/>
                <a:cs typeface="+mn-cs"/>
              </a:rPr>
              <a:t>All</a:t>
            </a:r>
            <a:r>
              <a:rPr lang="en-US" sz="1400" kern="1200" spc="25" dirty="0">
                <a:solidFill>
                  <a:schemeClr val="bg1"/>
                </a:solidFill>
                <a:latin typeface="+mn-lt"/>
                <a:ea typeface="+mn-ea"/>
                <a:cs typeface="+mn-cs"/>
              </a:rPr>
              <a:t> </a:t>
            </a:r>
            <a:r>
              <a:rPr lang="en-US" sz="1400" kern="1200" spc="-10" dirty="0">
                <a:solidFill>
                  <a:schemeClr val="bg1"/>
                </a:solidFill>
                <a:latin typeface="+mn-lt"/>
                <a:ea typeface="+mn-ea"/>
                <a:cs typeface="+mn-cs"/>
              </a:rPr>
              <a:t>other </a:t>
            </a:r>
            <a:r>
              <a:rPr lang="en-US" sz="1400" kern="1200" dirty="0">
                <a:solidFill>
                  <a:schemeClr val="bg1"/>
                </a:solidFill>
                <a:latin typeface="+mn-lt"/>
                <a:ea typeface="+mn-ea"/>
                <a:cs typeface="+mn-cs"/>
              </a:rPr>
              <a:t>700</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MHz</a:t>
            </a:r>
            <a:r>
              <a:rPr lang="en-US" sz="1400" kern="1200" spc="45" dirty="0">
                <a:solidFill>
                  <a:schemeClr val="bg1"/>
                </a:solidFill>
                <a:latin typeface="+mn-lt"/>
                <a:ea typeface="+mn-ea"/>
                <a:cs typeface="+mn-cs"/>
              </a:rPr>
              <a:t> </a:t>
            </a:r>
            <a:r>
              <a:rPr lang="en-US" sz="1400" kern="1200" dirty="0">
                <a:solidFill>
                  <a:schemeClr val="bg1"/>
                </a:solidFill>
                <a:latin typeface="+mn-lt"/>
                <a:ea typeface="+mn-ea"/>
                <a:cs typeface="+mn-cs"/>
              </a:rPr>
              <a:t>interoperability</a:t>
            </a:r>
            <a:r>
              <a:rPr lang="en-US" sz="1400" kern="1200" spc="10" dirty="0">
                <a:solidFill>
                  <a:schemeClr val="bg1"/>
                </a:solidFill>
                <a:latin typeface="+mn-lt"/>
                <a:ea typeface="+mn-ea"/>
                <a:cs typeface="+mn-cs"/>
              </a:rPr>
              <a:t> </a:t>
            </a:r>
            <a:r>
              <a:rPr lang="en-US" sz="1400" kern="1200" dirty="0">
                <a:solidFill>
                  <a:schemeClr val="bg1"/>
                </a:solidFill>
                <a:latin typeface="+mn-lt"/>
                <a:ea typeface="+mn-ea"/>
                <a:cs typeface="+mn-cs"/>
              </a:rPr>
              <a:t>frequencies</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are</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placed</a:t>
            </a:r>
            <a:r>
              <a:rPr lang="en-US" sz="1400" kern="1200" spc="35" dirty="0">
                <a:solidFill>
                  <a:schemeClr val="bg1"/>
                </a:solidFill>
                <a:latin typeface="+mn-lt"/>
                <a:ea typeface="+mn-ea"/>
                <a:cs typeface="+mn-cs"/>
              </a:rPr>
              <a:t> </a:t>
            </a:r>
            <a:r>
              <a:rPr lang="en-US" sz="1400" kern="1200" dirty="0">
                <a:solidFill>
                  <a:schemeClr val="bg1"/>
                </a:solidFill>
                <a:latin typeface="+mn-lt"/>
                <a:ea typeface="+mn-ea"/>
                <a:cs typeface="+mn-cs"/>
              </a:rPr>
              <a:t>into</a:t>
            </a:r>
            <a:r>
              <a:rPr lang="en-US" sz="1400" kern="1200" spc="15" dirty="0">
                <a:solidFill>
                  <a:schemeClr val="bg1"/>
                </a:solidFill>
                <a:latin typeface="+mn-lt"/>
                <a:ea typeface="+mn-ea"/>
                <a:cs typeface="+mn-cs"/>
              </a:rPr>
              <a:t> </a:t>
            </a:r>
            <a:r>
              <a:rPr lang="en-US" sz="1400" kern="1200" dirty="0">
                <a:solidFill>
                  <a:schemeClr val="bg1"/>
                </a:solidFill>
                <a:latin typeface="+mn-lt"/>
                <a:ea typeface="+mn-ea"/>
                <a:cs typeface="+mn-cs"/>
              </a:rPr>
              <a:t>zones</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per</a:t>
            </a:r>
            <a:r>
              <a:rPr lang="en-US" sz="1400" kern="1200" spc="30" dirty="0">
                <a:solidFill>
                  <a:schemeClr val="bg1"/>
                </a:solidFill>
                <a:latin typeface="+mn-lt"/>
                <a:ea typeface="+mn-ea"/>
                <a:cs typeface="+mn-cs"/>
              </a:rPr>
              <a:t> </a:t>
            </a:r>
            <a:r>
              <a:rPr lang="en-US" sz="1400" kern="1200" dirty="0">
                <a:solidFill>
                  <a:schemeClr val="bg1"/>
                </a:solidFill>
                <a:latin typeface="+mn-lt"/>
                <a:ea typeface="+mn-ea"/>
                <a:cs typeface="+mn-cs"/>
              </a:rPr>
              <a:t>the</a:t>
            </a:r>
            <a:r>
              <a:rPr lang="en-US" sz="1400" kern="1200" spc="20" dirty="0">
                <a:solidFill>
                  <a:schemeClr val="bg1"/>
                </a:solidFill>
                <a:latin typeface="+mn-lt"/>
                <a:ea typeface="+mn-ea"/>
                <a:cs typeface="+mn-cs"/>
              </a:rPr>
              <a:t> </a:t>
            </a:r>
            <a:r>
              <a:rPr lang="en-US" sz="1400" kern="1200" dirty="0">
                <a:solidFill>
                  <a:schemeClr val="bg1"/>
                </a:solidFill>
                <a:latin typeface="+mn-lt"/>
                <a:ea typeface="+mn-ea"/>
                <a:cs typeface="+mn-cs"/>
              </a:rPr>
              <a:t>nationwide</a:t>
            </a:r>
            <a:r>
              <a:rPr lang="en-US" sz="1400" kern="1200" spc="20" dirty="0">
                <a:solidFill>
                  <a:schemeClr val="bg1"/>
                </a:solidFill>
                <a:latin typeface="+mn-lt"/>
                <a:ea typeface="+mn-ea"/>
                <a:cs typeface="+mn-cs"/>
              </a:rPr>
              <a:t> </a:t>
            </a:r>
            <a:r>
              <a:rPr lang="en-US" sz="1400" kern="1200" spc="-10" dirty="0">
                <a:solidFill>
                  <a:schemeClr val="bg1"/>
                </a:solidFill>
                <a:latin typeface="+mn-lt"/>
                <a:ea typeface="+mn-ea"/>
                <a:cs typeface="+mn-cs"/>
              </a:rPr>
              <a:t>plan.</a:t>
            </a:r>
            <a:endParaRPr lang="en-US" sz="1400" kern="1200" dirty="0">
              <a:solidFill>
                <a:schemeClr val="bg1"/>
              </a:solidFill>
              <a:latin typeface="+mn-lt"/>
              <a:ea typeface="+mn-ea"/>
              <a:cs typeface="+mn-cs"/>
            </a:endParaRPr>
          </a:p>
        </p:txBody>
      </p:sp>
      <p:pic>
        <p:nvPicPr>
          <p:cNvPr id="3" name="object 3"/>
          <p:cNvPicPr/>
          <p:nvPr/>
        </p:nvPicPr>
        <p:blipFill>
          <a:blip r:embed="rId2" cstate="print"/>
          <a:stretch>
            <a:fillRect/>
          </a:stretch>
        </p:blipFill>
        <p:spPr>
          <a:xfrm>
            <a:off x="201870" y="4419600"/>
            <a:ext cx="9724187" cy="1425243"/>
          </a:xfrm>
          <a:prstGeom prst="rect">
            <a:avLst/>
          </a:prstGeom>
          <a:effectLst>
            <a:glow rad="101600">
              <a:schemeClr val="accent3">
                <a:satMod val="175000"/>
                <a:alpha val="4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2339" y="228600"/>
            <a:ext cx="8894445" cy="570669"/>
          </a:xfrm>
          <a:prstGeom prst="rect">
            <a:avLst/>
          </a:prstGeom>
        </p:spPr>
        <p:txBody>
          <a:bodyPr vert="horz" wrap="square" lIns="0" tIns="16510" rIns="0" bIns="0" rtlCol="0">
            <a:spAutoFit/>
          </a:bodyPr>
          <a:lstStyle/>
          <a:p>
            <a:pPr marL="12700">
              <a:lnSpc>
                <a:spcPct val="100000"/>
              </a:lnSpc>
              <a:spcBef>
                <a:spcPts val="130"/>
              </a:spcBef>
            </a:pPr>
            <a:r>
              <a:rPr dirty="0">
                <a:solidFill>
                  <a:schemeClr val="bg1"/>
                </a:solidFill>
                <a:latin typeface="Tahoma" panose="020B0604030504040204" pitchFamily="34" charset="0"/>
                <a:ea typeface="Tahoma" panose="020B0604030504040204" pitchFamily="34" charset="0"/>
                <a:cs typeface="Tahoma" panose="020B0604030504040204" pitchFamily="34" charset="0"/>
              </a:rPr>
              <a:t>New</a:t>
            </a:r>
            <a:r>
              <a:rPr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700</a:t>
            </a:r>
            <a:r>
              <a:rPr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MHz</a:t>
            </a:r>
            <a:r>
              <a:rPr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Communications</a:t>
            </a:r>
            <a:r>
              <a:rPr spc="-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Resources</a:t>
            </a:r>
          </a:p>
        </p:txBody>
      </p:sp>
      <p:sp>
        <p:nvSpPr>
          <p:cNvPr id="3" name="object 3"/>
          <p:cNvSpPr txBox="1"/>
          <p:nvPr/>
        </p:nvSpPr>
        <p:spPr>
          <a:xfrm>
            <a:off x="762339" y="1339851"/>
            <a:ext cx="8527415" cy="1053877"/>
          </a:xfrm>
          <a:prstGeom prst="rect">
            <a:avLst/>
          </a:prstGeom>
        </p:spPr>
        <p:txBody>
          <a:bodyPr vert="horz" wrap="square" lIns="0" tIns="110489" rIns="0" bIns="0" rtlCol="0">
            <a:spAutoFit/>
          </a:bodyPr>
          <a:lstStyle/>
          <a:p>
            <a:pPr marL="200025" marR="1080770" indent="-187960">
              <a:lnSpc>
                <a:spcPct val="70000"/>
              </a:lnSpc>
              <a:spcBef>
                <a:spcPts val="869"/>
              </a:spcBef>
              <a:buFont typeface="Arial"/>
              <a:buChar char="•"/>
              <a:tabLst>
                <a:tab pos="201295" algn="l"/>
              </a:tabLst>
            </a:pPr>
            <a:r>
              <a:rPr dirty="0">
                <a:solidFill>
                  <a:schemeClr val="bg1"/>
                </a:solidFill>
                <a:latin typeface="Tahoma" panose="020B0604030504040204" pitchFamily="34" charset="0"/>
                <a:ea typeface="Tahoma" panose="020B0604030504040204" pitchFamily="34" charset="0"/>
                <a:cs typeface="Tahoma" panose="020B0604030504040204" pitchFamily="34" charset="0"/>
              </a:rPr>
              <a:t>RINS</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11D</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16D</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available</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for</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full</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direct/simplex</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use</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20" dirty="0">
                <a:solidFill>
                  <a:schemeClr val="bg1"/>
                </a:solidFill>
                <a:latin typeface="Tahoma" panose="020B0604030504040204" pitchFamily="34" charset="0"/>
                <a:ea typeface="Tahoma" panose="020B0604030504040204" pitchFamily="34" charset="0"/>
                <a:cs typeface="Tahoma" panose="020B0604030504040204" pitchFamily="34" charset="0"/>
              </a:rPr>
              <a:t>when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deployable</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trunking</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is</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not</a:t>
            </a:r>
            <a:r>
              <a:rPr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being</a:t>
            </a:r>
            <a:r>
              <a:rPr spc="-6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20" dirty="0">
                <a:solidFill>
                  <a:schemeClr val="bg1"/>
                </a:solidFill>
                <a:latin typeface="Tahoma" panose="020B0604030504040204" pitchFamily="34" charset="0"/>
                <a:ea typeface="Tahoma" panose="020B0604030504040204" pitchFamily="34" charset="0"/>
                <a:cs typeface="Tahoma" panose="020B0604030504040204" pitchFamily="34" charset="0"/>
              </a:rPr>
              <a:t>used</a:t>
            </a:r>
            <a:endParaRPr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0025" marR="5080" indent="-187960">
              <a:lnSpc>
                <a:spcPct val="69800"/>
              </a:lnSpc>
              <a:spcBef>
                <a:spcPts val="1320"/>
              </a:spcBef>
              <a:buFont typeface="Arial"/>
              <a:buChar char="•"/>
              <a:tabLst>
                <a:tab pos="201295" algn="l"/>
              </a:tabLst>
            </a:pPr>
            <a:r>
              <a:rPr dirty="0">
                <a:solidFill>
                  <a:schemeClr val="bg1"/>
                </a:solidFill>
                <a:latin typeface="Tahoma" panose="020B0604030504040204" pitchFamily="34" charset="0"/>
                <a:ea typeface="Tahoma" panose="020B0604030504040204" pitchFamily="34" charset="0"/>
                <a:cs typeface="Tahoma" panose="020B0604030504040204" pitchFamily="34" charset="0"/>
              </a:rPr>
              <a:t>Under</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FCC</a:t>
            </a:r>
            <a:r>
              <a:rPr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rules,</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700</a:t>
            </a:r>
            <a:r>
              <a:rPr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MHz</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low</a:t>
            </a:r>
            <a:r>
              <a:rPr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pc="-7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spc="-7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can</a:t>
            </a:r>
            <a:r>
              <a:rPr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in</a:t>
            </a:r>
            <a:r>
              <a:rPr spc="-5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an</a:t>
            </a:r>
            <a:r>
              <a:rPr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10" dirty="0">
                <a:solidFill>
                  <a:schemeClr val="bg1"/>
                </a:solidFill>
                <a:latin typeface="Tahoma" panose="020B0604030504040204" pitchFamily="34" charset="0"/>
                <a:ea typeface="Tahoma" panose="020B0604030504040204" pitchFamily="34" charset="0"/>
                <a:cs typeface="Tahoma" panose="020B0604030504040204" pitchFamily="34" charset="0"/>
              </a:rPr>
              <a:t>analog 	</a:t>
            </a:r>
            <a:r>
              <a:rPr dirty="0">
                <a:solidFill>
                  <a:schemeClr val="bg1"/>
                </a:solidFill>
                <a:latin typeface="Tahoma" panose="020B0604030504040204" pitchFamily="34" charset="0"/>
                <a:ea typeface="Tahoma" panose="020B0604030504040204" pitchFamily="34" charset="0"/>
                <a:cs typeface="Tahoma" panose="020B0604030504040204" pitchFamily="34" charset="0"/>
              </a:rPr>
              <a:t>or</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dirty="0">
                <a:solidFill>
                  <a:schemeClr val="bg1"/>
                </a:solidFill>
                <a:latin typeface="Tahoma" panose="020B0604030504040204" pitchFamily="34" charset="0"/>
                <a:ea typeface="Tahoma" panose="020B0604030504040204" pitchFamily="34" charset="0"/>
                <a:cs typeface="Tahoma" panose="020B0604030504040204" pitchFamily="34" charset="0"/>
              </a:rPr>
              <a:t>digital</a:t>
            </a:r>
            <a:r>
              <a:rPr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pc="-20" dirty="0">
                <a:solidFill>
                  <a:schemeClr val="bg1"/>
                </a:solidFill>
                <a:latin typeface="Tahoma" panose="020B0604030504040204" pitchFamily="34" charset="0"/>
                <a:ea typeface="Tahoma" panose="020B0604030504040204" pitchFamily="34" charset="0"/>
                <a:cs typeface="Tahoma" panose="020B0604030504040204" pitchFamily="34" charset="0"/>
              </a:rPr>
              <a:t>mode</a:t>
            </a:r>
            <a:endParaRPr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754633" y="4742179"/>
            <a:ext cx="8469630" cy="1718355"/>
          </a:xfrm>
          <a:prstGeom prst="rect">
            <a:avLst/>
          </a:prstGeom>
        </p:spPr>
        <p:txBody>
          <a:bodyPr vert="horz" wrap="square" lIns="0" tIns="14604" rIns="0" bIns="0" rtlCol="0">
            <a:spAutoFit/>
          </a:bodyPr>
          <a:lstStyle/>
          <a:p>
            <a:pPr marL="578485" indent="-188595">
              <a:lnSpc>
                <a:spcPts val="2050"/>
              </a:lnSpc>
              <a:spcBef>
                <a:spcPts val="114"/>
              </a:spcBef>
              <a:buFont typeface="Arial"/>
              <a:buChar char="•"/>
              <a:tabLst>
                <a:tab pos="578485" algn="l"/>
              </a:tabLst>
            </a:pP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RINS21L</a:t>
            </a:r>
            <a:r>
              <a:rPr sz="1800"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sz="1800" spc="4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24L</a:t>
            </a:r>
            <a:r>
              <a:rPr sz="1800"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are</a:t>
            </a:r>
            <a:r>
              <a:rPr sz="1800" spc="4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configured</a:t>
            </a:r>
            <a:r>
              <a:rPr sz="18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as</a:t>
            </a:r>
            <a:r>
              <a:rPr sz="18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low</a:t>
            </a:r>
            <a:r>
              <a:rPr sz="18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z="18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spc="-10" dirty="0">
                <a:solidFill>
                  <a:schemeClr val="bg1"/>
                </a:solidFill>
                <a:latin typeface="Tahoma" panose="020B0604030504040204" pitchFamily="34" charset="0"/>
                <a:ea typeface="Tahoma" panose="020B0604030504040204" pitchFamily="34" charset="0"/>
                <a:cs typeface="Tahoma" panose="020B0604030504040204" pitchFamily="34" charset="0"/>
              </a:rPr>
              <a:t>digital</a:t>
            </a:r>
            <a:endParaRPr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578485" indent="-188595">
              <a:lnSpc>
                <a:spcPts val="2050"/>
              </a:lnSpc>
              <a:buFont typeface="Arial"/>
              <a:buChar char="•"/>
              <a:tabLst>
                <a:tab pos="578485" algn="l"/>
              </a:tabLst>
            </a:pP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RINS25L</a:t>
            </a:r>
            <a:r>
              <a:rPr sz="1800"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sz="18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29L</a:t>
            </a:r>
            <a:r>
              <a:rPr sz="1800"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are</a:t>
            </a:r>
            <a:r>
              <a:rPr sz="1800" spc="4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configured</a:t>
            </a:r>
            <a:r>
              <a:rPr sz="1800" spc="1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in</a:t>
            </a:r>
            <a:r>
              <a:rPr sz="18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the</a:t>
            </a:r>
            <a:r>
              <a:rPr sz="1800" spc="3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low</a:t>
            </a:r>
            <a:r>
              <a:rPr sz="1800" spc="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z="18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dirty="0">
                <a:solidFill>
                  <a:schemeClr val="bg1"/>
                </a:solidFill>
                <a:latin typeface="Tahoma" panose="020B0604030504040204" pitchFamily="34" charset="0"/>
                <a:ea typeface="Tahoma" panose="020B0604030504040204" pitchFamily="34" charset="0"/>
                <a:cs typeface="Tahoma" panose="020B0604030504040204" pitchFamily="34" charset="0"/>
              </a:rPr>
              <a:t>analog</a:t>
            </a:r>
            <a:r>
              <a:rPr sz="1800" spc="2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800" spc="-20" dirty="0">
                <a:solidFill>
                  <a:schemeClr val="bg1"/>
                </a:solidFill>
                <a:latin typeface="Tahoma" panose="020B0604030504040204" pitchFamily="34" charset="0"/>
                <a:ea typeface="Tahoma" panose="020B0604030504040204" pitchFamily="34" charset="0"/>
                <a:cs typeface="Tahoma" panose="020B0604030504040204" pitchFamily="34" charset="0"/>
              </a:rPr>
              <a:t>mode</a:t>
            </a:r>
            <a:endParaRPr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
              </a:spcBef>
            </a:pPr>
            <a:endParaRPr sz="17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0660" indent="-187960">
              <a:lnSpc>
                <a:spcPct val="100000"/>
              </a:lnSpc>
              <a:buFont typeface="Arial"/>
              <a:buChar char="•"/>
              <a:tabLst>
                <a:tab pos="200660" algn="l"/>
              </a:tabLst>
            </a:pP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RINS</a:t>
            </a:r>
            <a:r>
              <a:rPr sz="215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21L</a:t>
            </a:r>
            <a:r>
              <a:rPr sz="2150" spc="-1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sz="2150" spc="-5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29L</a:t>
            </a:r>
            <a:r>
              <a:rPr sz="2150" spc="-13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z="2150" spc="-7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is</a:t>
            </a:r>
            <a:r>
              <a:rPr sz="2150" spc="-5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limited</a:t>
            </a:r>
            <a:r>
              <a:rPr sz="2150" spc="-4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to</a:t>
            </a:r>
            <a:r>
              <a:rPr sz="2150" spc="-5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two</a:t>
            </a:r>
            <a:r>
              <a:rPr sz="215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watts</a:t>
            </a:r>
            <a:r>
              <a:rPr sz="2150"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spc="-25" dirty="0">
                <a:solidFill>
                  <a:schemeClr val="bg1"/>
                </a:solidFill>
                <a:latin typeface="Tahoma" panose="020B0604030504040204" pitchFamily="34" charset="0"/>
                <a:ea typeface="Tahoma" panose="020B0604030504040204" pitchFamily="34" charset="0"/>
                <a:cs typeface="Tahoma" panose="020B0604030504040204" pitchFamily="34" charset="0"/>
              </a:rPr>
              <a:t>ERP</a:t>
            </a:r>
            <a:endParaRPr sz="215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00025" marR="5080" indent="-187960">
              <a:lnSpc>
                <a:spcPct val="69800"/>
              </a:lnSpc>
              <a:spcBef>
                <a:spcPts val="830"/>
              </a:spcBef>
              <a:buFont typeface="Arial"/>
              <a:buChar char="•"/>
              <a:tabLst>
                <a:tab pos="201295" algn="l"/>
              </a:tabLst>
            </a:pP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Low</a:t>
            </a:r>
            <a:r>
              <a:rPr sz="2150" spc="-6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power</a:t>
            </a:r>
            <a:r>
              <a:rPr sz="215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spc="-10" dirty="0">
                <a:solidFill>
                  <a:schemeClr val="bg1"/>
                </a:solidFill>
                <a:latin typeface="Tahoma" panose="020B0604030504040204" pitchFamily="34" charset="0"/>
                <a:ea typeface="Tahoma" panose="020B0604030504040204" pitchFamily="34" charset="0"/>
                <a:cs typeface="Tahoma" panose="020B0604030504040204" pitchFamily="34" charset="0"/>
              </a:rPr>
              <a:t>frequencies</a:t>
            </a:r>
            <a:r>
              <a:rPr sz="2150" spc="-6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can</a:t>
            </a:r>
            <a:r>
              <a:rPr sz="215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be</a:t>
            </a:r>
            <a:r>
              <a:rPr sz="215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used</a:t>
            </a:r>
            <a:r>
              <a:rPr sz="2150"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spc="-10" dirty="0">
                <a:solidFill>
                  <a:schemeClr val="bg1"/>
                </a:solidFill>
                <a:latin typeface="Tahoma" panose="020B0604030504040204" pitchFamily="34" charset="0"/>
                <a:ea typeface="Tahoma" panose="020B0604030504040204" pitchFamily="34" charset="0"/>
                <a:cs typeface="Tahoma" panose="020B0604030504040204" pitchFamily="34" charset="0"/>
              </a:rPr>
              <a:t>throughout</a:t>
            </a:r>
            <a:r>
              <a:rPr sz="2150" spc="-6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Region</a:t>
            </a:r>
            <a:r>
              <a:rPr sz="2150"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20;</a:t>
            </a:r>
            <a:r>
              <a:rPr sz="2150" spc="-5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dirty="0">
                <a:solidFill>
                  <a:schemeClr val="bg1"/>
                </a:solidFill>
                <a:latin typeface="Tahoma" panose="020B0604030504040204" pitchFamily="34" charset="0"/>
                <a:ea typeface="Tahoma" panose="020B0604030504040204" pitchFamily="34" charset="0"/>
                <a:cs typeface="Tahoma" panose="020B0604030504040204" pitchFamily="34" charset="0"/>
              </a:rPr>
              <a:t>no</a:t>
            </a:r>
            <a:r>
              <a:rPr sz="2150" spc="-55"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2150" spc="-10" dirty="0">
                <a:solidFill>
                  <a:schemeClr val="bg1"/>
                </a:solidFill>
                <a:latin typeface="Tahoma" panose="020B0604030504040204" pitchFamily="34" charset="0"/>
                <a:ea typeface="Tahoma" panose="020B0604030504040204" pitchFamily="34" charset="0"/>
                <a:cs typeface="Tahoma" panose="020B0604030504040204" pitchFamily="34" charset="0"/>
              </a:rPr>
              <a:t>geographical 	restriction</a:t>
            </a:r>
            <a:endParaRPr sz="215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4093557814"/>
              </p:ext>
            </p:extLst>
          </p:nvPr>
        </p:nvGraphicFramePr>
        <p:xfrm>
          <a:off x="119383" y="3147720"/>
          <a:ext cx="9819634" cy="1279848"/>
        </p:xfrm>
        <a:graphic>
          <a:graphicData uri="http://schemas.openxmlformats.org/drawingml/2006/table">
            <a:tbl>
              <a:tblPr firstRow="1" bandRow="1">
                <a:tableStyleId>{2D5ABB26-0587-4C30-8999-92F81FD0307C}</a:tableStyleId>
              </a:tblPr>
              <a:tblGrid>
                <a:gridCol w="563463">
                  <a:extLst>
                    <a:ext uri="{9D8B030D-6E8A-4147-A177-3AD203B41FA5}">
                      <a16:colId xmlns:a16="http://schemas.microsoft.com/office/drawing/2014/main" val="20000"/>
                    </a:ext>
                  </a:extLst>
                </a:gridCol>
                <a:gridCol w="563463">
                  <a:extLst>
                    <a:ext uri="{9D8B030D-6E8A-4147-A177-3AD203B41FA5}">
                      <a16:colId xmlns:a16="http://schemas.microsoft.com/office/drawing/2014/main" val="20001"/>
                    </a:ext>
                  </a:extLst>
                </a:gridCol>
                <a:gridCol w="563462">
                  <a:extLst>
                    <a:ext uri="{9D8B030D-6E8A-4147-A177-3AD203B41FA5}">
                      <a16:colId xmlns:a16="http://schemas.microsoft.com/office/drawing/2014/main" val="20002"/>
                    </a:ext>
                  </a:extLst>
                </a:gridCol>
                <a:gridCol w="563463">
                  <a:extLst>
                    <a:ext uri="{9D8B030D-6E8A-4147-A177-3AD203B41FA5}">
                      <a16:colId xmlns:a16="http://schemas.microsoft.com/office/drawing/2014/main" val="20003"/>
                    </a:ext>
                  </a:extLst>
                </a:gridCol>
                <a:gridCol w="563463">
                  <a:extLst>
                    <a:ext uri="{9D8B030D-6E8A-4147-A177-3AD203B41FA5}">
                      <a16:colId xmlns:a16="http://schemas.microsoft.com/office/drawing/2014/main" val="20004"/>
                    </a:ext>
                  </a:extLst>
                </a:gridCol>
                <a:gridCol w="563462">
                  <a:extLst>
                    <a:ext uri="{9D8B030D-6E8A-4147-A177-3AD203B41FA5}">
                      <a16:colId xmlns:a16="http://schemas.microsoft.com/office/drawing/2014/main" val="20005"/>
                    </a:ext>
                  </a:extLst>
                </a:gridCol>
                <a:gridCol w="563462">
                  <a:extLst>
                    <a:ext uri="{9D8B030D-6E8A-4147-A177-3AD203B41FA5}">
                      <a16:colId xmlns:a16="http://schemas.microsoft.com/office/drawing/2014/main" val="20006"/>
                    </a:ext>
                  </a:extLst>
                </a:gridCol>
                <a:gridCol w="572150">
                  <a:extLst>
                    <a:ext uri="{9D8B030D-6E8A-4147-A177-3AD203B41FA5}">
                      <a16:colId xmlns:a16="http://schemas.microsoft.com/office/drawing/2014/main" val="20007"/>
                    </a:ext>
                  </a:extLst>
                </a:gridCol>
                <a:gridCol w="606900">
                  <a:extLst>
                    <a:ext uri="{9D8B030D-6E8A-4147-A177-3AD203B41FA5}">
                      <a16:colId xmlns:a16="http://schemas.microsoft.com/office/drawing/2014/main" val="20008"/>
                    </a:ext>
                  </a:extLst>
                </a:gridCol>
                <a:gridCol w="580838">
                  <a:extLst>
                    <a:ext uri="{9D8B030D-6E8A-4147-A177-3AD203B41FA5}">
                      <a16:colId xmlns:a16="http://schemas.microsoft.com/office/drawing/2014/main" val="20009"/>
                    </a:ext>
                  </a:extLst>
                </a:gridCol>
                <a:gridCol w="588904">
                  <a:extLst>
                    <a:ext uri="{9D8B030D-6E8A-4147-A177-3AD203B41FA5}">
                      <a16:colId xmlns:a16="http://schemas.microsoft.com/office/drawing/2014/main" val="20010"/>
                    </a:ext>
                  </a:extLst>
                </a:gridCol>
                <a:gridCol w="598834">
                  <a:extLst>
                    <a:ext uri="{9D8B030D-6E8A-4147-A177-3AD203B41FA5}">
                      <a16:colId xmlns:a16="http://schemas.microsoft.com/office/drawing/2014/main" val="20011"/>
                    </a:ext>
                  </a:extLst>
                </a:gridCol>
                <a:gridCol w="588905">
                  <a:extLst>
                    <a:ext uri="{9D8B030D-6E8A-4147-A177-3AD203B41FA5}">
                      <a16:colId xmlns:a16="http://schemas.microsoft.com/office/drawing/2014/main" val="20012"/>
                    </a:ext>
                  </a:extLst>
                </a:gridCol>
                <a:gridCol w="589526">
                  <a:extLst>
                    <a:ext uri="{9D8B030D-6E8A-4147-A177-3AD203B41FA5}">
                      <a16:colId xmlns:a16="http://schemas.microsoft.com/office/drawing/2014/main" val="20013"/>
                    </a:ext>
                  </a:extLst>
                </a:gridCol>
                <a:gridCol w="588905">
                  <a:extLst>
                    <a:ext uri="{9D8B030D-6E8A-4147-A177-3AD203B41FA5}">
                      <a16:colId xmlns:a16="http://schemas.microsoft.com/office/drawing/2014/main" val="20014"/>
                    </a:ext>
                  </a:extLst>
                </a:gridCol>
                <a:gridCol w="597592">
                  <a:extLst>
                    <a:ext uri="{9D8B030D-6E8A-4147-A177-3AD203B41FA5}">
                      <a16:colId xmlns:a16="http://schemas.microsoft.com/office/drawing/2014/main" val="20015"/>
                    </a:ext>
                  </a:extLst>
                </a:gridCol>
                <a:gridCol w="562842">
                  <a:extLst>
                    <a:ext uri="{9D8B030D-6E8A-4147-A177-3AD203B41FA5}">
                      <a16:colId xmlns:a16="http://schemas.microsoft.com/office/drawing/2014/main" val="20016"/>
                    </a:ext>
                  </a:extLst>
                </a:gridCol>
              </a:tblGrid>
              <a:tr h="379139">
                <a:tc>
                  <a:txBody>
                    <a:bodyPr/>
                    <a:lstStyle/>
                    <a:p>
                      <a:pPr>
                        <a:lnSpc>
                          <a:spcPct val="100000"/>
                        </a:lnSpc>
                        <a:spcBef>
                          <a:spcPts val="40"/>
                        </a:spcBef>
                      </a:pPr>
                      <a:endParaRPr sz="700">
                        <a:latin typeface="Times New Roman"/>
                        <a:cs typeface="Times New Roman"/>
                      </a:endParaRPr>
                    </a:p>
                    <a:p>
                      <a:pPr marL="35560">
                        <a:lnSpc>
                          <a:spcPts val="940"/>
                        </a:lnSpc>
                      </a:pPr>
                      <a:r>
                        <a:rPr sz="850" b="1" dirty="0">
                          <a:latin typeface="Times New Roman"/>
                          <a:cs typeface="Times New Roman"/>
                        </a:rPr>
                        <a:t>Zone</a:t>
                      </a:r>
                      <a:r>
                        <a:rPr sz="850" b="1" spc="20" dirty="0">
                          <a:latin typeface="Times New Roman"/>
                          <a:cs typeface="Times New Roman"/>
                        </a:rPr>
                        <a:t> </a:t>
                      </a:r>
                      <a:r>
                        <a:rPr sz="850" b="1" spc="-20" dirty="0">
                          <a:latin typeface="Times New Roman"/>
                          <a:cs typeface="Times New Roman"/>
                        </a:rPr>
                        <a:t>Name</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dirty="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50" dirty="0">
                          <a:latin typeface="Times New Roman"/>
                          <a:cs typeface="Times New Roman"/>
                        </a:rPr>
                        <a:t>1</a:t>
                      </a:r>
                      <a:endParaRPr sz="850" dirty="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2</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3</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4</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5</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6</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7</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8</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50" dirty="0">
                          <a:latin typeface="Times New Roman"/>
                          <a:cs typeface="Times New Roman"/>
                        </a:rPr>
                        <a:t>9</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10" dirty="0">
                          <a:latin typeface="Times New Roman"/>
                          <a:cs typeface="Times New Roman"/>
                        </a:rPr>
                        <a:t> </a:t>
                      </a:r>
                      <a:r>
                        <a:rPr sz="850" b="1" spc="-25" dirty="0">
                          <a:latin typeface="Times New Roman"/>
                          <a:cs typeface="Times New Roman"/>
                        </a:rPr>
                        <a:t>10</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25" dirty="0">
                          <a:latin typeface="Times New Roman"/>
                          <a:cs typeface="Times New Roman"/>
                        </a:rPr>
                        <a:t>11</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25" dirty="0">
                          <a:latin typeface="Times New Roman"/>
                          <a:cs typeface="Times New Roman"/>
                        </a:rPr>
                        <a:t>12</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25" dirty="0">
                          <a:latin typeface="Times New Roman"/>
                          <a:cs typeface="Times New Roman"/>
                        </a:rPr>
                        <a:t>13</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25" dirty="0">
                          <a:latin typeface="Times New Roman"/>
                          <a:cs typeface="Times New Roman"/>
                        </a:rPr>
                        <a:t>14</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25" dirty="0">
                          <a:latin typeface="Times New Roman"/>
                          <a:cs typeface="Times New Roman"/>
                        </a:rPr>
                        <a:t>15</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40"/>
                        </a:spcBef>
                      </a:pPr>
                      <a:endParaRPr sz="700">
                        <a:latin typeface="Times New Roman"/>
                        <a:cs typeface="Times New Roman"/>
                      </a:endParaRPr>
                    </a:p>
                    <a:p>
                      <a:pPr algn="ctr">
                        <a:lnSpc>
                          <a:spcPts val="940"/>
                        </a:lnSpc>
                      </a:pPr>
                      <a:r>
                        <a:rPr sz="850" b="1" dirty="0">
                          <a:latin typeface="Times New Roman"/>
                          <a:cs typeface="Times New Roman"/>
                        </a:rPr>
                        <a:t>Pos</a:t>
                      </a:r>
                      <a:r>
                        <a:rPr sz="850" b="1" spc="5" dirty="0">
                          <a:latin typeface="Times New Roman"/>
                          <a:cs typeface="Times New Roman"/>
                        </a:rPr>
                        <a:t> </a:t>
                      </a:r>
                      <a:r>
                        <a:rPr sz="850" b="1" spc="-25" dirty="0">
                          <a:latin typeface="Times New Roman"/>
                          <a:cs typeface="Times New Roman"/>
                        </a:rPr>
                        <a:t>16</a:t>
                      </a:r>
                      <a:endParaRPr sz="85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0"/>
                  </a:ext>
                </a:extLst>
              </a:tr>
              <a:tr h="468409">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9850" marR="62865"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86995" marR="81280"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74295" marR="67310"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78740" marR="71120"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83185" marR="76835"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78105" marR="71755"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78740" marR="71755"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78105" marR="71755"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83185" marR="75565"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marL="65405" marR="58419" indent="2540">
                        <a:lnSpc>
                          <a:spcPct val="102400"/>
                        </a:lnSpc>
                        <a:spcBef>
                          <a:spcPts val="209"/>
                        </a:spcBef>
                      </a:pPr>
                      <a:r>
                        <a:rPr sz="850" b="1" spc="-10" dirty="0">
                          <a:latin typeface="Times New Roman"/>
                          <a:cs typeface="Times New Roman"/>
                        </a:rPr>
                        <a:t>Standard Template</a:t>
                      </a:r>
                      <a:endParaRPr sz="850">
                        <a:latin typeface="Times New Roman"/>
                        <a:cs typeface="Times New Roman"/>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1"/>
                  </a:ext>
                </a:extLst>
              </a:tr>
              <a:tr h="432300">
                <a:tc>
                  <a:txBody>
                    <a:bodyPr/>
                    <a:lstStyle/>
                    <a:p>
                      <a:pPr>
                        <a:lnSpc>
                          <a:spcPct val="100000"/>
                        </a:lnSpc>
                        <a:spcBef>
                          <a:spcPts val="25"/>
                        </a:spcBef>
                      </a:pPr>
                      <a:endParaRPr sz="950">
                        <a:latin typeface="Times New Roman"/>
                        <a:cs typeface="Times New Roman"/>
                      </a:endParaRPr>
                    </a:p>
                    <a:p>
                      <a:pPr marL="59055">
                        <a:lnSpc>
                          <a:spcPts val="940"/>
                        </a:lnSpc>
                      </a:pPr>
                      <a:r>
                        <a:rPr sz="850" b="1" dirty="0">
                          <a:latin typeface="Times New Roman"/>
                          <a:cs typeface="Times New Roman"/>
                        </a:rPr>
                        <a:t>RINS</a:t>
                      </a:r>
                      <a:r>
                        <a:rPr sz="850" b="1" spc="25" dirty="0">
                          <a:latin typeface="Times New Roman"/>
                          <a:cs typeface="Times New Roman"/>
                        </a:rPr>
                        <a:t> </a:t>
                      </a:r>
                      <a:r>
                        <a:rPr sz="850" b="1" spc="-25" dirty="0">
                          <a:latin typeface="Times New Roman"/>
                          <a:cs typeface="Times New Roman"/>
                        </a:rPr>
                        <a:t>700</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RINS11D</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dirty="0">
                        <a:latin typeface="Times New Roman"/>
                        <a:cs typeface="Times New Roman"/>
                      </a:endParaRPr>
                    </a:p>
                    <a:p>
                      <a:pPr algn="ctr">
                        <a:lnSpc>
                          <a:spcPts val="940"/>
                        </a:lnSpc>
                      </a:pPr>
                      <a:r>
                        <a:rPr sz="850" b="1" spc="-10" dirty="0">
                          <a:latin typeface="Times New Roman"/>
                          <a:cs typeface="Times New Roman"/>
                        </a:rPr>
                        <a:t>RINS12D</a:t>
                      </a:r>
                      <a:endParaRPr sz="850" dirty="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RINS13D</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RINS14D</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RINS15D</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RINS16D</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RINS21L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RINS22L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RINS23L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RINS24L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RINS25L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RINS26L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RINS27L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RINS28L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a:latin typeface="Times New Roman"/>
                        <a:cs typeface="Times New Roman"/>
                      </a:endParaRPr>
                    </a:p>
                    <a:p>
                      <a:pPr algn="ctr">
                        <a:lnSpc>
                          <a:spcPts val="940"/>
                        </a:lnSpc>
                      </a:pPr>
                      <a:r>
                        <a:rPr sz="850" b="1" spc="-10" dirty="0">
                          <a:latin typeface="Times New Roman"/>
                          <a:cs typeface="Times New Roman"/>
                        </a:rPr>
                        <a:t>RINS29L</a:t>
                      </a:r>
                      <a:endParaRPr sz="85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tc>
                  <a:txBody>
                    <a:bodyPr/>
                    <a:lstStyle/>
                    <a:p>
                      <a:pPr>
                        <a:lnSpc>
                          <a:spcPct val="100000"/>
                        </a:lnSpc>
                        <a:spcBef>
                          <a:spcPts val="25"/>
                        </a:spcBef>
                      </a:pPr>
                      <a:endParaRPr sz="950" dirty="0">
                        <a:latin typeface="Times New Roman"/>
                        <a:cs typeface="Times New Roman"/>
                      </a:endParaRPr>
                    </a:p>
                    <a:p>
                      <a:pPr algn="ctr">
                        <a:lnSpc>
                          <a:spcPts val="940"/>
                        </a:lnSpc>
                      </a:pPr>
                      <a:r>
                        <a:rPr sz="850" b="1" spc="-10" dirty="0">
                          <a:latin typeface="Times New Roman"/>
                          <a:cs typeface="Times New Roman"/>
                        </a:rPr>
                        <a:t>BLANK</a:t>
                      </a:r>
                      <a:endParaRPr sz="850" dirty="0">
                        <a:latin typeface="Times New Roman"/>
                        <a:cs typeface="Times New Roman"/>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AF4"/>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TotalTime>
  <Words>2142</Words>
  <Application>Microsoft Office PowerPoint</Application>
  <PresentationFormat>Custom</PresentationFormat>
  <Paragraphs>952</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Abadi</vt:lpstr>
      <vt:lpstr>Arial</vt:lpstr>
      <vt:lpstr>Calibri</vt:lpstr>
      <vt:lpstr>Google Sans</vt:lpstr>
      <vt:lpstr>Tahoma</vt:lpstr>
      <vt:lpstr>Times New Roman</vt:lpstr>
      <vt:lpstr>Trade Gothic Next Heavy</vt:lpstr>
      <vt:lpstr>Office Theme</vt:lpstr>
      <vt:lpstr>Acrobat Document</vt:lpstr>
      <vt:lpstr>PowerPoint Presentation</vt:lpstr>
      <vt:lpstr>Reality of a 21st century interoperability problem</vt:lpstr>
      <vt:lpstr>Why a standardized interoperability template</vt:lpstr>
      <vt:lpstr>Why follow nationwide standards and add new zones</vt:lpstr>
      <vt:lpstr>Region 20 Interoperability Template</vt:lpstr>
      <vt:lpstr>PowerPoint Presentation</vt:lpstr>
      <vt:lpstr>800 MHz Nationwide Interoperability Channels</vt:lpstr>
      <vt:lpstr>700 MHz Nationwide Interoperability Channels</vt:lpstr>
      <vt:lpstr>New 700 MHz Communications Resources</vt:lpstr>
      <vt:lpstr>800 MHz RINS Channels</vt:lpstr>
      <vt:lpstr>Deployable Trunking</vt:lpstr>
      <vt:lpstr>Deployable Trunking</vt:lpstr>
      <vt:lpstr>Deployable Trunking</vt:lpstr>
      <vt:lpstr>Example of Portable - Deployable Trunking Range</vt:lpstr>
      <vt:lpstr>Example of Portable - Deployable Trunking Range</vt:lpstr>
      <vt:lpstr>Explanation of Optional Zones</vt:lpstr>
      <vt:lpstr>This MUST BE part of your P.A.C.E. planning</vt:lpstr>
      <vt:lpstr>A National Standard for Deployable Trunking</vt:lpstr>
      <vt:lpstr>Bringing it all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Region 20 Standardized Interoperability Template Final3.22.pptx</dc:title>
  <dc:creator>baltrm</dc:creator>
  <cp:lastModifiedBy>Amanda Bredstrup</cp:lastModifiedBy>
  <cp:revision>46</cp:revision>
  <dcterms:created xsi:type="dcterms:W3CDTF">2023-08-30T18:29:35Z</dcterms:created>
  <dcterms:modified xsi:type="dcterms:W3CDTF">2025-07-29T12:58:59Z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2022-03-01T00:00:00Z</vt:filetime>
  </property>
  <property fmtid="{D5CDD505-2E9C-101B-9397-08002B2CF9AE}" pid="3" name="Creator">
    <vt:lpwstr>PScript5.dll Version 5.2.2</vt:lpwstr>
  </property>
  <property fmtid="{D5CDD505-2E9C-101B-9397-08002B2CF9AE}" pid="4" name="LastSaved">
    <vt:filetime>2023-08-30T00:00:00Z</vt:filetime>
  </property>
  <property fmtid="{D5CDD505-2E9C-101B-9397-08002B2CF9AE}" pid="5" name="Producer">
    <vt:lpwstr>Acrobat Distiller 21.0 (Windows)</vt:lpwstr>
  </property>
</Properties>
</file>